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4D7E2-3BBE-4254-8117-53BDE89268A0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3B36F-C9BB-493B-8176-31DA2C42A0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378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3B36F-C9BB-493B-8176-31DA2C42A0F1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366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3B36F-C9BB-493B-8176-31DA2C42A0F1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6970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926E99-D104-4668-A42E-DEC2B20D8873}" type="datetimeFigureOut">
              <a:rPr lang="es-ES" smtClean="0"/>
              <a:t>21/03/2014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CE1577-2915-4CC5-A0E6-19526401E1D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07704" y="188640"/>
            <a:ext cx="4824535" cy="101117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76200">
                    <a:schemeClr val="accent5">
                      <a:satMod val="175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60000" endA="900" endPos="60000" dist="29997" dir="5400000" sy="-100000" algn="bl" rotWithShape="0"/>
                </a:effectLst>
              </a:rPr>
              <a:t>LOS MAYAS</a:t>
            </a:r>
            <a:endParaRPr lang="es-ES" sz="5400" b="1" cap="all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FF0000"/>
              </a:solidFill>
              <a:effectLst>
                <a:glow rad="76200">
                  <a:schemeClr val="accent5">
                    <a:satMod val="175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1026" name="Picture 2" descr="C:\Users\ik015111zz\Downloads\Codex_Magliabechiano_(141_cropped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4951"/>
            <a:ext cx="335941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k015111zz\Downloads\foto maya cultu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971" y="2096852"/>
            <a:ext cx="329299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k015111zz\Downloads\otras_mayas_arq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3176"/>
            <a:ext cx="279082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ik015111zz\Downloads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09" y="4585231"/>
            <a:ext cx="3220358" cy="221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9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57881"/>
            <a:ext cx="4680520" cy="115272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88900">
                    <a:srgbClr val="FFFF00"/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UBICACION</a:t>
            </a:r>
            <a:endParaRPr lang="es-ES" sz="5400" b="1" cap="none" spc="0" dirty="0">
              <a:ln w="24500" cmpd="dbl">
                <a:solidFill>
                  <a:srgbClr val="FFFF00"/>
                </a:solidFill>
                <a:prstDash val="solid"/>
                <a:miter lim="800000"/>
              </a:ln>
              <a:effectLst>
                <a:glow rad="88900">
                  <a:srgbClr val="FFFF00"/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0" y="1628801"/>
            <a:ext cx="8820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La civilización maya habito </a:t>
            </a:r>
            <a:endParaRPr lang="es-ES" sz="2800" b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una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gran parte de la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región</a:t>
            </a: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denominada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Mesoamérica , </a:t>
            </a:r>
            <a:endParaRPr lang="es-ES" sz="2800" b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en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los territorios actuales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de</a:t>
            </a: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Guatemala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, Belice, honduras </a:t>
            </a:r>
            <a:endParaRPr lang="es-ES" sz="2800" b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el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salvador y en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el</a:t>
            </a:r>
          </a:p>
          <a:p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comprendido </a:t>
            </a:r>
            <a:r>
              <a:rPr lang="es-ES" sz="2800" b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por cinco estados del sureste de México: Campeche , Chiapas , quintana roo , tabasco y Yucatán , con una historia de aproximadamente 3.000 años.</a:t>
            </a:r>
            <a:endParaRPr lang="es-ES" sz="2800" b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Picture 3" descr="C:\Users\ik015111zz\Downloads\foto maya cultu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76" y="1628801"/>
            <a:ext cx="329299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9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07704" y="-27562"/>
            <a:ext cx="5242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31550" cmpd="sng">
                  <a:solidFill>
                    <a:srgbClr val="FFFF00"/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¿DE QUE VIVIAN?</a:t>
            </a:r>
            <a:endParaRPr lang="es-ES" sz="5400" b="1" dirty="0">
              <a:ln w="31550" cmpd="sng">
                <a:solidFill>
                  <a:srgbClr val="FFFF00"/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8229600" cy="3096344"/>
          </a:xfrm>
        </p:spPr>
        <p:txBody>
          <a:bodyPr>
            <a:normAutofit fontScale="85000" lnSpcReduction="20000"/>
          </a:bodyPr>
          <a:lstStyle/>
          <a:p>
            <a:r>
              <a:rPr lang="es-ES" sz="40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Vivian de la agricultura y la  ganadería.</a:t>
            </a:r>
          </a:p>
          <a:p>
            <a:r>
              <a:rPr lang="es-ES" sz="40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Todo era para todos no había comercio, así que no había compra ni venta, cada uno trabajaba sus tierras.</a:t>
            </a:r>
          </a:p>
          <a:p>
            <a:r>
              <a:rPr lang="es-ES" sz="40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Lo primero que cultivaron fue el maíz</a:t>
            </a:r>
            <a:endParaRPr lang="es-ES" sz="4000" b="1" dirty="0">
              <a:ln w="180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 descr="http://www.madrimasd.org/blogs/universo/wp-content/blogs.dir/42/files/255/chinampas-tradicionales-mayas-fuente-blog-curios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3968225" cy="28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0375" y="149008"/>
            <a:ext cx="8229600" cy="1143000"/>
          </a:xfrm>
        </p:spPr>
        <p:txBody>
          <a:bodyPr/>
          <a:lstStyle/>
          <a:p>
            <a:r>
              <a:rPr lang="es-ES" dirty="0" smtClean="0">
                <a:effectLst>
                  <a:glow rad="114300">
                    <a:srgbClr val="92D050"/>
                  </a:glow>
                </a:effectLst>
              </a:rPr>
              <a:t>¿QUÉ DESARROLLARON?</a:t>
            </a:r>
            <a:endParaRPr lang="es-ES" dirty="0">
              <a:effectLst>
                <a:glow rad="114300">
                  <a:srgbClr val="92D050"/>
                </a:glo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0" y="1192560"/>
            <a:ext cx="4932040" cy="5112568"/>
          </a:xfrm>
        </p:spPr>
        <p:txBody>
          <a:bodyPr>
            <a:normAutofit/>
          </a:bodyPr>
          <a:lstStyle/>
          <a:p>
            <a:r>
              <a:rPr lang="es-ES" b="1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114300">
                    <a:srgbClr val="92D050"/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DESARROLLARON GRANDES CONOCIMIENTOS DE ASTRONOMÍA Y DE MATEMÁTICAS.</a:t>
            </a:r>
          </a:p>
          <a:p>
            <a:r>
              <a:rPr lang="es-ES" b="1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114300">
                    <a:srgbClr val="92D050"/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POSEÍAN UN SISTEMA DE ESCRITURA JEROGLÍFICA.</a:t>
            </a:r>
          </a:p>
          <a:p>
            <a:r>
              <a:rPr lang="es-ES" b="1" spc="300" dirty="0" smtClean="0">
                <a:ln w="1143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glow rad="114300">
                    <a:srgbClr val="92D050"/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CONSTRUYERON HERMOSOS TEMPLOS Y PALACIOS EN LA PENÍNSULA DEL YUCATÁN.</a:t>
            </a:r>
            <a:endParaRPr lang="es-ES" b="1" spc="300" dirty="0">
              <a:ln w="1143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glow rad="114300">
                  <a:srgbClr val="92D050"/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AutoShape 2" descr="data:image/jpeg;base64,/9j/4AAQSkZJRgABAQAAAQABAAD/2wCEAAkGBxQTEhQUExQVFRQVFh8UFxcXFRcZFhgdGBsYFxodGxccHCggHRonHBsXJTEhJysrOi4uGh8zODMuNygtLisBCgoKDQwNGw8QFywlHyU1KzQ3KzcrLDQsLissNzUyNywsKzQsMisrMTQ3Ljc3NzQrLyw0LDctMDc4NCw0NzY1LP/AABEIANEApgMBIgACEQEDEQH/xAAcAAACAwEBAQEAAAAAAAAAAAAABwQFBgMIAgH/xABIEAACAQIDBAQICwUIAgMAAAABAgMAEQQSIQUTFDEGIkGTBxcyUVRWYdMVI0Jxc6HBwtHS4jNSgYKRFiRDU1Vio7E0ciWDlP/EABYBAQEBAAAAAAAAAAAAAAAAAAABAv/EABoRAQABBQAAAAAAAAAAAAAAAAAhARExUWH/2gAMAwEAAhEDEQA/AHBDECAAE8hTql73v7R5q6cP7I+7/VRhez6NPvVIFBH4b2R93+qjh/ZH3f6qX+zsbLwWAxxlkM2IxMW8BdjGVxMu7KBL5Qqhhawv1R5zdkUEfh/ZH3f6qOH9kfd/qqRRQR+G9kfd/qo4f2R93+qs7ildNrYW8sjLLBiCUvaMBDh8gCDQkZm6x16x7LCtVQR+H9kfd/qo4f2R93+qpFFBH4b2R93+qjh/ZH3f6qxvSKB42EUOIml2hLOsqWdgscecXzxg5FgCBhcjrHlrW6NBH4f2R93+qjh/ZH3f6qkUUEfhvZH3f6qOH9kfd/qrGdKYHw6qRNiDPJiUYYhnZcPErSAZHUHIEydQDLqWU3ub1uzQR+H9kfd/qo4f2R93+qpFFBH4b2R93+qjh/ZH3f6qw/hA2pK6SbiR448LNAsjoSpeSSaFDEGHyVRyW9rKOwimAaCOkIvYqh0volvtNFdPl/y/bRQc8L2fRp96pFVuKxywRPM98scKscouxtm0AHMk6Ae2s5xOIxTYRhihHHiGLZMPlICIpYo0zAlpCbA2C262lxegtcN0TiQx2eUxRSmeOEld2jtc6dXMQCSQpJA7OQtoKwb4NY0xuLaXFFIMyRxDEy/4Y1JufKZzbW4AAtzNTMVi8Rs2BJcTiRiEFt6rqFkudWMBXygNeowJsL5qDYUV8RSBlDKQVYBgRyIOoI/hX3QU2N2CZMRHiOImV4ldECrDlCy5Mw1jJPkLzNXNJjYuN20dulZFm4fesHDKeHENzlKtbLe1rWNyefbTnoCiilt4asRtFIYOA3uQsd8YVJk+Tk8kXC+Vf22oNbgeju6aV0xEwaaQyOSsBYk8hmMV8qgAAdgFXdLnHYnavwArgPx+UZ8q/G5Mx1C/5mTLcDW99K7+BmfHvhHOP3n7T4oygiQrYXuCL5b8ifbQMCiikxtrGbaG3QsQm4feqFAU8PutMxZrZeV7km9/4UDEk6IRFWj3s3DtNv2gzLuy2feEZsufIZBmy5ufs0rR0mI8Ztr4ey2m4ffWIynhtxfU5rZb5e2982nso6PYzbR24yyibh96wcMpEAi1ylWtlva1rG5PPtoHPRWZ8I0uLXZ87YEMZwBbKLvluM5QdrWv9dtaW2ycZtv4FxDWn3wlURlkPEbv/EygjMRe2vPVrUDT290TwuKRlkiQM7K5kWOPeXR1k8oqeZWx84Jq5iiVVCqoVVFgqgAADkAByFJKPHbc+A2a0+939gcjcTubanLbNbP22vbXlrX7jsbtv4Dha0++MxDkIeI3VuoWUDMBmvra9rXoHX8v+X7aKy/g0lxbYGE44MJyG8sWky5upnHY1vqtfWigvJ8Es0TRPfK8SqbGx1zag9hHMH2VmMV0fYSB5YHeRXzricJIInZrFc8kJIUvlJF+te50HKtfhez6NPvVIoF4dlo2+QybWZcR+1QwxhXuoQ9bci11AFweyrCHo60pI3LQqylJJZ5d9imRtGSPVhGrDm1+06X1GzooPmNAoCqAABYAcgBoAK+qKKAooooCiiigKKKKAooooCiiigKKKKAooooOfy/5ftoo+X/L9tFBzwvZ9Gn3qkVHwvZ9Gn3qkCgrcN0gwkjBY8Vh3YmwVZ42YnzABrk+yrKsDsHFS4HB4FVmw2Jw7SJhrxB853jZQ6ybwq1ibkZRpfXSt9QFFFfhoIo2pBvdzvot9/l7xN55/Ivm5eypdK7oxiZEwWzpJo8PIsmKVXUo3ELPJIVMufNbOHJLLlFhfXSmjQFFFFBVydJMGpIbF4YEHKQZ4gQb2sRm530tVpWZ29Jv8bhsHzjVeMmF+YjYLCpH7pkBb/6rdtaagKKKBQQjtaDebnfw729t3vU3l7Xtkve9vZU2lPNfgJdF4P4SuZL/AN6/8oAkL5Obe6A3vktpemwaAoooFBDG1IN7ud9Fvv8AK3ibzlfyL5uWvKplK3a2FkhwO7j3Mv8A8krxTxyBndnxQYjKBferd0OvkofmDSNBz+X/AC/bRR8v+X7aKDnhez6NPvVIqNh2AtfT4tPvV23q/vD+ooIUOxMOr7xYYw4YuCF5M3lMByBPaRVhXxvV/eH9RRvV/eH9RQfdFfOYWvcW899K/N6v7w/qKCphhwPElV4filJkKBk3qkixbd3uCR8q1XNJ/ZPgwni2xxrYmMwiZpwQ3xrZiTkI5Aa2JvqL03d6v7w/qKD7qNj8fFAmeaWOJL2zSOqLc8hmYgXrvmFr3FvPfSl74Xehku044NxMitCzHI72Rs+XW4v1hbTTtNBt3ECk4kmMfFWaYlQN2pLi73tkBJP8TXXBY2OZBJDIkqHk8bq6m2hsykisFjOg0jbDXZoxKmVQGzluqSHL5PPk1sPNYaVJ8E3RKTZmGkSeVGeWTPlRrolgF0Jtcnt07BQbyoj7ThEogM0QmIzCIyKJSNdQl8xGh1t2VJzC17i3nvpSg2x4L55dscYuJjEJmWcnMd6uUg5QOXybA3/hpQMbhsAcQU/u/E33xjzJvLgWzmO972t1rVYR7ThaVoVmiMyi7RCRTIo85S+YDUdlKpPBhONsjG8Sm4E/EXzHenXNktyt2Xvy7KNheDCeHbHGtiYzCsrTAhjvWzZuqRyA1sTfUX89A3ZpVRSzMFVRcsxAUAcySdAKixbWgaIzrPC0IuTKJEMQtzu4OUW+eqjwg7BbH4CXDxyCNnysGJ6pysGysR2G39bUvNneCvELsnEYVsREJpZlmChiYvi9AC1r68720sOdAzIo8AF4xThglzJvw6bu56pbPfLfsvU6Ta0Cwidp4RAbESmRBEbmw+Mvl1PtpSJ4KsQNkNhOJj35n4jJnO50XJlva/tvav3GeCvENsiLCDExGaOczlSx3XXGXKG56c725k0DfgmVyroysrJdWUgqQToQRoRRWd8HHR18Bg4sPJIJGUMxK+SMzE5V9g/7JooOvSro2u0MI2GaQxh1ibMFDEZWLciR5qwHiBh9Ml7pfzU3ML2fRp96pFAm/EDD6ZL3S/mo8QMPpkvdL+anJRQZPaXQhJtlps4ysFRUTeZAWO7II6t7a289YfxAw+mS90v5qclFAm/EDD6ZL3S/mo8QMPpkvdL+anJRQZXHdDFk2WuzjKwVY1j3mUZjkIN8t7a289YXxAw+mS90v5qclFAm/EDD6ZL3S/mo8QMPpkvdL+anJRQZWfoWrbK+Dd62XIse9yDN1WD3y3t2W51hfEDD6ZL3S/mpyUUCb8QMPpkvdL+ajxAw+mS90v5qclFBk/7EL8E/Bm+bLlyb3IM37TeeTe3s51h/EDD6ZL3S/mpyUUCb8QMPpkvdL+ajxAw+mS90v5qclFBRdD9gDAYaLCq5kEStZyACc8jScgf91v4UVc/L/l+2ig54Xs+jT71VnSvpEuBhaVo5JcqlyqAaKpUMxZrKLZl0vc30Bsas8L2fRp96s74S8z7PxEKRyySzRFUWOGSS5BXmUUheemYi+tuRoLja21xC8MQUySzsRGgIGiC7sSeSi4ufOw89fuxNrLiEcgFWjkaKRGtmR1tcG2nIqQe0EVT7YcticFjEjlaKLfRSDcyiVRMI7PumUSEAx20U+UDy1qR0PwsijFSyI0fE4pp1RhZgmSOJcw7CRHmsdRmF9aDQ1G2hi90hbK7m+VUQXZieQ8w+c2A5k1JrhjcSI0LMHI5dSOSRtf8Aailv42oKN+l0YwCY7dSsrxGYRqAWCqpka7eSLKpNyfYLkgVe4PECSNJALB0VwDzGYA2+usFgnYbAOGMOJE/BNh93wuIzbxonAH7O1r6ZuQ0udRWw6OThsNEMsilEWNhJFJGQyot7B1BI9ouOeuhoLOqvpFtpcJA8zI8mRWfKg1sil2JJ0UBQdSfMBckCrSqLpwx4DFRqkjvLh5YkWOKSQlnjcKDkU5QT2mw9tB3n21bhwkMkj4hc6gaKihQxLyHQeUBbmewaG33sLbC4lZCFZHilaCRGtdXUKxFxoRlZTceeqPE7alXD4eKCOdHZRG8rYPEtuciJmO73d2c5rLcZSQdTlIq36L4WGOEpCJbZyztNHKkkjtYs7bxVLE+cCwtYcrUFxVX0j20uEgeZkeTIrPlQa2RS7Ek6KAoOpOugFyQKtKoenLE4DFRqkjvLh5YkWOKSQlmjYKDkU5QSRqbD20EnE7ZIMCpC8jzrnAGiIoAJLyHQcwANSb6DQ2+9h7XXEq5CsjRStBIjWurpYkXGhFmU3HnqqO0zuYE3GJMLJu5XSPERzRMqoVtGFEhQ6jOt/NqL2+ugWEkiw8iujIu/kaHOoWZoyQVaUf5hObU6kZb63oNLVV0k22uEgeZo5JMqs+VBrlRS7kseqoCg8zroBcm1WtUHTticBio1SR3mgkiRY4pJCWaNgAcinLc9psPbQW5xaiLesQiBN4STootmNz7BVf0Y2+uNjkkWN4wkrQkSCzEoFN7dgOYaGoWLwb4vD4dUJWNGUzRzRzRGTdqCE6yhsmfKToQwW3nr56E4aZDjd8gQPjZHXyhmBCdYXAuhtofnoNH8v+X7aKPl/wAv20UHPC9n0afeqRVNtXbcODhM+IfJEqRgsFZrFiwGignnWd8b2yfSW7ib8lBu6Kwnje2T6S3cTfko8b2yfSW7ib8lBu6KpcX0pwseDXGvIRhmCsHyOTZzZeoBm+qs9439k+kt3E35KCVg/CTgZMccErtvcxjDFfi2cXuobz3BF+01saR2Bx/RyLHnHLiZc+cyrGYpjGrsSSw+LvzJIF9K23jf2T6S3cTfkoN3Wd6ZdM8Ns1EbEFryEhEQXZrWzH5hca+0VKxHSfDJgxjWkIwzKHD5HJs2gOUDN9VLbpx0o2DtNEWfFSK0ZJR0hmzDNbMNYyCDYf0FBv5+mmEXADH7wnDkXBA6xJOXLl/ezAi3sNdOh/S3D7RiaXDlrI2R1YWZTa4uPMRyPz+al7iOk3R5tnjZ2/kEAGhEU+cMDmz3yeVmJPK2prp0K6X7B2bC0UGKkbO2d3eGYsxtYco7AAdntNA3Kx2M8JWBixwwTO+9ziMtl+LV2tZS3zkC/IVcSdJ8MMHxxkPDZQ+fI97EhQcls3MjspT47H9HJceMc2Jlz5xKY91Nu2dbEE/F3tcAkX1oGAvhKwJx3A523ufdBsvxZfllzee+l/PRgPCTgZcacEjtvcxjVito2db3UN59Da/M0v1x/RwbQ47iZc+ffCPdTbveXvm/Z3562vz/AKUbOx/RyHHnHLiZS+cyKhimMau17sPi7nUkgE6UDf6Q7bhwWHfETsVjS17C5JJsAB2kms5hfCfgHwcmMzOI4nEbIU+MzN5IA5G47b9hrv0lxeAx2ynmndjgnUNvFVw62cKrBcua4f2fVS4wmK6NpgZMHxUzLK4kaQxTbzMvkkfF2AAuLW1uf4AwF8KGAOCONzvkD7rJl+Mz2vly8uWt78v6UT+E/ALgkxmZzG7mIIF+MzjUgjkLCxvfkRS+XE9GxgTguJmymTfb3dS7zPa1/wBna1tLW+vWv3EYno22BTBcVMFSQyiQRTbzOwsSfi7EEWFrdgoG90b27DjYkxGHYtG6kaizAq1iCOwg/ZRVd4PMPhEwcIwLM2HKsVdgQznOyuWBAN8wI5dgooInhFhd9nuI8MMU9obQsrsG65ubIytoNedJz4Lxnq/F3WL99Xo7C9n0afeqRQeafgvGer8XdYv31HwXjPV+LusX76vS1FAvtt4eU7CiQYFZJckd8IVlKqQRcZQ4fq/PSq+C8Z6vxd1i/fV6WooPNPwXjPV+LusX76j4Lxnq/F3WL99XpaigwG1MPKdgxoMEry7qMHCZZcoNxdcofPYf+1Kj4Lxnq/F3WL99Xpaig80/BeM9X4u6xfvqPgvGer8XdYv31elqKDAYnDy/AATglMu6UcJlly33i3XLn3lhz8rspUfBeM9X4u6xfvq9LUUHmn4Lxnq/F3WL99R8F4z1fi7rF++r0tRQL3h5f7P5OBXe7u3B5Jct99yy58/LreV9VKv4Lxnq/F3WL99Xpaig80/BeM9X4u6xfvqPgvGer8XdYv31elqKDLeDeJ1wGHWTDjCuFe8IDqE+OkI0di2os2p+VRWl+X/L9tFBzwvZ9Gn3qpOnu18RhcJLPh1jJjQyM0lyoylQFyAgktc630y/MKu8L2fRp96qfpzsybFYObDQCO8yFC0kjKF1Ug2CNft8316Bw2zt5o8cuG30MMfDGctImZid5kAHXUWsDV/gJc8asJFkDC4dBZWB5EWJ0/jVdiBi94kiJhyuRleNnbMDe6sswj5WuCpXt51+9FNkNhcOsTFS2d5GyiyAyO0hVR+6M1h7BQXFZzp3tbEYXCyTYdY7xrnZpLkDrKoUICCScx1uLZa0dZ/pxs2bE4SXDwLGTKuUtJIyBbMpGgRr8j5uyg/eku3TBLh4FaNGnLsZJNVRIguY2uMzEsgAuOZPZapnR/FvLEWd4ZOuwV4CSjKORIN8rcwRc8udQNq7KmlmwmKVYhNhzIDGzsUZJQAbSZLh+qhBy+cdt6kdF9kvh1nMhXPPiGxBVL5EzBFyqSATogJNhck0F1VL0u2hNh8JNNAqFoopJSXvlAjRn8kWLEkAWuOd6uqqOlWDlnwk8EIQtNDJDd3Khd4jIDorXsTyoOqyyPDFIJEjvGHe8eYaqGJHXFgNfPXDonjpZ8PvpctpGLRWQod1oELKWPWNi3ZYMBa4NRNp7LxE2zZMLaNJWiEH7RmQrZVclt2CLrnFrHs8+mggiCKqjkoCj5gLCg6VS9L9oTYfCTTQKhaKJ5SZL5QI0Z/JFixJFuYte/sN1VR0rwcs+EnghCFpoZIbu5ULnRlB0Rr6nlpQQdobckWTBxgxxDERs7TSKSgZVQiNRmAzNmYi55IedS+im1XxEUjSBbpM8SugIjlVLWkQEnqm5HM6qarp9i4h3wkrJCxwyNGYWlYxtmVAJA270cZWABXkx11qx6KbJfDRSLIVvJM8wRLmOIPa0aXA6osTyGrHSguqpOmO0Z8PhJpoFQtFE8pMl8oEaF7ZQQWJItzFtT7Dd1T9LcFLPhJ4IQhaaJ4ru5ULnQqDojX1PLSgi7Y21InApHkV8XIELuCUS0TSmygi7HLlAuNTXXo1tlpnxUMmQyYWbdF0FkcModTYk2IBsRc6ivjG4CeSCFGhwr5GXeRSszo6qBYq+TquG1F1PLsvcfXRbYZw/EOwQPiJRIyR/s4wqrGiLoL2VRc2FyTQXXy/5ftoo+X/AC/bRQc8L2fRp96pFZrpXt18FhGxEcJnZViAjF7nMxB5AnQa1gPHJiv9Lk/5PyUDkopN+OTFf6XJ/wAn5KPHJiv9Lk/5PyUDkorJ7S6WSRbLTHDDM0jKjbjrZhnNiNBfT5qw/jkxX+lyf8n5KCVsrwsTS7X4I4dRCZjACL70FSRmPZbS5FtBfWm1SOj8JjLMZ12IBOwsZRGwkPzvu7+apvjkxX+lyf8AJ+SgclYHws9O5dlxw7mJXeZm6z3yKEy3BsR1jfT5jVpjelUibLTHDDlpGjVzAM1wWIBHK+nzUu9peFKTEJkn2MZUvfLIjOtx22MfOg1+L8ILrsRdpCD4xgFEZJyhi5TMTzyXFx57ipHgp6aSbTw8jyxqjxSZCUvka4zaX5Edouezz1i5PCvM0ZiOxyYiuQxlXKZeVsuS1vZXzs/wqSwII4djmJBqEjV1W55mwS16B20pdreFiaLa/BDDqYRMsB570liozDs7dFtr56183SqRdlcfw5MmRX3HWvdnC25X0vflS4k8JjNMMQ2xAZ10WUxsZB2aPu7jQn+tBcp4WJjtgYLhxuTPw/bvbk5c/mt22ty7a/NieFeaba/BHDqIWlaFSL71SuYZj2EaaiwsL+aqgeEx99xHwIN/a293bbzzeXu78q/IvCYyzNOuxAs7CzSiNhIfnfd3PIf0oGh0+6RnZ+BlxKpvGTKqr2XdgoLHzC//AFWB2f4XJ22VPi2w6GaKVYRlzCI7wXDEcxbzX1089a/E9JWk2O2MkwmctH1sKwLZrybsqQVuRbXlS9h8JTLCYF2IFgbnEI2EZvzum7saCyTwvTHZTYvh134n4e/W3NyufNzvy0tf+NfuL8Lsy7KixYw6iaSZoNc26ugzFgOZuNLX53qsHhJIg4f4DG4/yt2d3zv5G7te+vz0SeElmhGHOxAYByiMbbsWNxZN3bnQMvwe9JG2hhI8S8e7ZsysBfKSjWupPYf+7jsort0F2hxGDgl4cYYFGAhAsIwkjoABYWBCg8u2igrPCS7DZ0hXE8IbQ/HXkGXrnS8YLa8uXbrSY4yf1gXvMb7qvQm1dixYuDdTxiSJlS6l2XVCWGq68yKz/ir2Z6GnfTfjQJvjJ/WBe8xvuqOMn9YF7zG+6pyeKvZnoad9N+NHir2Z6GnfTfjQQ9uyuNgRMMcI33cf97zTWbUa3C7zrfNSn4yf1gXvMb7qvQOJ6NwSYVcG8KnDKAoj3j6BdV61r6fPVF4q9mehp30340Cb4yf1gXvMb7qjjJ/WBe8xvuqcnir2Z6GnfTfjR4q9mehp30340EXakr/2fjYY3I+5j/veabXUdbMF3mvtF/PSl4yf1gXvMb7qvQU/R2B8KMG0KnDKoQR7x+S6gZrZvrqh8VezPQ076b8aBN8ZP6wL3mN91Rxk/rAveY33VOTxV7M9DTvpvxo8VezPQ076b8aCLiZX/s8G42z7lP73mm/zF62bLvNeXLtpS8ZP6wL3mN91XoJ+jsBwnBGFeGyhN3vH5AhgM1s3MDtqh8VezPQ076b8aBN8ZP6wL3mN91Rxk/rAveY33VOTxV7M9DTvpvxo8VezPQ076b8aCFvX/s7m44Z93/5maa37Ya5su8/28vqpUcZP6wL3mN91XoH+zcHCcFuV4a2Xd7x+WbP5Vs3la86ovFXsz0NO+m/GgTfGT+sC95jfdUcZP6wL3mN91Tk8VezPQ076b8a+D4MNleiR/wD6JfxoLDwZux2fhy2I4pssl5ryHP8AHSdsgDaeTqPk6aWoq52FsmPDRJDAgjhQEIodmtmYudW15sf60UHLbWKkjwuaHKJLIqFwSl3ZU1A1trUfC9IM05RlIUpEAtusskjTq4Y35DdAafXerSTCrLEqNe3UbQ21Uqw+sCok/R+JpJJRnSSQoSytaxiLFSoIIB67X01vQrhFn6Vxr/hTsAudiqoQi7xobkFwT1lOigm1tOdvjF9MYYlvIkiMC+dGMIaNYsudm+MysoDKbIWJvoDrUxOjkIUr1yCgjJLXJCyGUa+fMx1r6n2BEzF7urFmYsrWJD5cy3tcA5F5WItoRSnRxn6SKqyMIZmWOTdZgYFViASSpeVQAP8Ada5ItevrB9IUltuo5WTKCZAqZELIJArAvmzZSvJSBmGtdMRsGNwNXWztJdWF7yAhuYOlj847CK/MJ0fjjsEaVVAAKB7K2VcgLaXJygDnY2FwbVJsIkPSMM0VhJuyFzuUTLnkjEiIfjLq2UgmykdYDNUzYe3FxN8scsZCJKBIEBZJc2Rhldv3WFjY6cq+IujsKlbF8qhepm6pKJu1ci18wWw520GmlS8BsyOI3S990kOpv1Ys2X+PXbWtbSVVL0uRQx3GIIVZHuFisVhbLKw+NvZedjYkeSDXTF9KY43ZGjlOVGkzDdEMEUO2Vd5n8kkglQDY2PK8l9gQlSpzWKSx+V2Tm7/xvy81cl6PojbyPMzrnZEeS0eZxY5iEJsdNTmt2DsqK/cd0ijjDkJJII2Ckrugt2QSaNJIq6KV7ebAC+trPB4lZI0kW+V1Di4sbMLi4qmwnRlBBFG7OGTMSyNzMgswuwva2gOhAAtarnB4ZY0SNb5UUKLm5sBYa0R2oooooooooCiiigjbSxRiieQC5UXsTYcwNTblWf2W0eqNh0mKgEyRIHBzFj1iwBzae3nWooAoIWxIisCKVKkA9U8xdiQNPZaip1FBzw/kL/6j/oV0oooCiiigKKKKAooooCiiigKKKKAooooCiiigKKKKAooooCi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4" descr="data:image/jpeg;base64,/9j/4AAQSkZJRgABAQAAAQABAAD/2wCEAAkGBxQTEhQUExQVFRQVFh8UFxcXFRcZFhgdGBsYFxodGxccHCggHRonHBsXJTEhJysrOi4uGh8zODMuNygtLisBCgoKDQwNGw8QFywlHyU1KzQ3KzcrLDQsLissNzUyNywsKzQsMisrMTQ3Ljc3NzQrLyw0LDctMDc4NCw0NzY1LP/AABEIANEApgMBIgACEQEDEQH/xAAcAAACAwEBAQEAAAAAAAAAAAAABwQFBgMIAgH/xABIEAACAQIDBAQICwUIAgMAAAABAgMAEQQSIQUTFDEGIkGTBxcyUVRWYdMVI0Jxc6HBwtHS4jNSgYKRFiRDU1Vio7E0ciWDlP/EABYBAQEBAAAAAAAAAAAAAAAAAAABAv/EABoRAQABBQAAAAAAAAAAAAAAAAAhARExUWH/2gAMAwEAAhEDEQA/AHBDECAAE8hTql73v7R5q6cP7I+7/VRhez6NPvVIFBH4b2R93+qjh/ZH3f6qX+zsbLwWAxxlkM2IxMW8BdjGVxMu7KBL5Qqhhawv1R5zdkUEfh/ZH3f6qOH9kfd/qqRRQR+G9kfd/qo4f2R93+qs7ildNrYW8sjLLBiCUvaMBDh8gCDQkZm6x16x7LCtVQR+H9kfd/qo4f2R93+qpFFBH4b2R93+qjh/ZH3f6qxvSKB42EUOIml2hLOsqWdgscecXzxg5FgCBhcjrHlrW6NBH4f2R93+qjh/ZH3f6qkUUEfhvZH3f6qOH9kfd/qrGdKYHw6qRNiDPJiUYYhnZcPErSAZHUHIEydQDLqWU3ub1uzQR+H9kfd/qo4f2R93+qpFFBH4b2R93+qjh/ZH3f6qw/hA2pK6SbiR448LNAsjoSpeSSaFDEGHyVRyW9rKOwimAaCOkIvYqh0volvtNFdPl/y/bRQc8L2fRp96pFVuKxywRPM98scKscouxtm0AHMk6Ae2s5xOIxTYRhihHHiGLZMPlICIpYo0zAlpCbA2C262lxegtcN0TiQx2eUxRSmeOEld2jtc6dXMQCSQpJA7OQtoKwb4NY0xuLaXFFIMyRxDEy/4Y1JufKZzbW4AAtzNTMVi8Rs2BJcTiRiEFt6rqFkudWMBXygNeowJsL5qDYUV8RSBlDKQVYBgRyIOoI/hX3QU2N2CZMRHiOImV4ldECrDlCy5Mw1jJPkLzNXNJjYuN20dulZFm4fesHDKeHENzlKtbLe1rWNyefbTnoCiilt4asRtFIYOA3uQsd8YVJk+Tk8kXC+Vf22oNbgeju6aV0xEwaaQyOSsBYk8hmMV8qgAAdgFXdLnHYnavwArgPx+UZ8q/G5Mx1C/5mTLcDW99K7+BmfHvhHOP3n7T4oygiQrYXuCL5b8ifbQMCiikxtrGbaG3QsQm4feqFAU8PutMxZrZeV7km9/4UDEk6IRFWj3s3DtNv2gzLuy2feEZsufIZBmy5ufs0rR0mI8Ztr4ey2m4ffWIynhtxfU5rZb5e2982nso6PYzbR24yyibh96wcMpEAi1ylWtlva1rG5PPtoHPRWZ8I0uLXZ87YEMZwBbKLvluM5QdrWv9dtaW2ycZtv4FxDWn3wlURlkPEbv/EygjMRe2vPVrUDT290TwuKRlkiQM7K5kWOPeXR1k8oqeZWx84Jq5iiVVCqoVVFgqgAADkAByFJKPHbc+A2a0+939gcjcTubanLbNbP22vbXlrX7jsbtv4Dha0++MxDkIeI3VuoWUDMBmvra9rXoHX8v+X7aKy/g0lxbYGE44MJyG8sWky5upnHY1vqtfWigvJ8Es0TRPfK8SqbGx1zag9hHMH2VmMV0fYSB5YHeRXzricJIInZrFc8kJIUvlJF+te50HKtfhez6NPvVIoF4dlo2+QybWZcR+1QwxhXuoQ9bci11AFweyrCHo60pI3LQqylJJZ5d9imRtGSPVhGrDm1+06X1GzooPmNAoCqAABYAcgBoAK+qKKAooooCiiigKKKKAooooCiiigKKKKAooooOfy/5ftoo+X/L9tFBzwvZ9Gn3qkVHwvZ9Gn3qkCgrcN0gwkjBY8Vh3YmwVZ42YnzABrk+yrKsDsHFS4HB4FVmw2Jw7SJhrxB853jZQ6ybwq1ibkZRpfXSt9QFFFfhoIo2pBvdzvot9/l7xN55/Ivm5eypdK7oxiZEwWzpJo8PIsmKVXUo3ELPJIVMufNbOHJLLlFhfXSmjQFFFFBVydJMGpIbF4YEHKQZ4gQb2sRm530tVpWZ29Jv8bhsHzjVeMmF+YjYLCpH7pkBb/6rdtaagKKKBQQjtaDebnfw729t3vU3l7Xtkve9vZU2lPNfgJdF4P4SuZL/AN6/8oAkL5Obe6A3vktpemwaAoooFBDG1IN7ud9Fvv8AK3ibzlfyL5uWvKplK3a2FkhwO7j3Mv8A8krxTxyBndnxQYjKBferd0OvkofmDSNBz+X/AC/bRR8v+X7aKDnhez6NPvVIqNh2AtfT4tPvV23q/vD+ooIUOxMOr7xYYw4YuCF5M3lMByBPaRVhXxvV/eH9RRvV/eH9RQfdFfOYWvcW899K/N6v7w/qKCphhwPElV4filJkKBk3qkixbd3uCR8q1XNJ/ZPgwni2xxrYmMwiZpwQ3xrZiTkI5Aa2JvqL03d6v7w/qKD7qNj8fFAmeaWOJL2zSOqLc8hmYgXrvmFr3FvPfSl74Xehku044NxMitCzHI72Rs+XW4v1hbTTtNBt3ECk4kmMfFWaYlQN2pLi73tkBJP8TXXBY2OZBJDIkqHk8bq6m2hsykisFjOg0jbDXZoxKmVQGzluqSHL5PPk1sPNYaVJ8E3RKTZmGkSeVGeWTPlRrolgF0Jtcnt07BQbyoj7ThEogM0QmIzCIyKJSNdQl8xGh1t2VJzC17i3nvpSg2x4L55dscYuJjEJmWcnMd6uUg5QOXybA3/hpQMbhsAcQU/u/E33xjzJvLgWzmO972t1rVYR7ThaVoVmiMyi7RCRTIo85S+YDUdlKpPBhONsjG8Sm4E/EXzHenXNktyt2Xvy7KNheDCeHbHGtiYzCsrTAhjvWzZuqRyA1sTfUX89A3ZpVRSzMFVRcsxAUAcySdAKixbWgaIzrPC0IuTKJEMQtzu4OUW+eqjwg7BbH4CXDxyCNnysGJ6pysGysR2G39bUvNneCvELsnEYVsREJpZlmChiYvi9AC1r68720sOdAzIo8AF4xThglzJvw6bu56pbPfLfsvU6Ta0Cwidp4RAbESmRBEbmw+Mvl1PtpSJ4KsQNkNhOJj35n4jJnO50XJlva/tvav3GeCvENsiLCDExGaOczlSx3XXGXKG56c725k0DfgmVyroysrJdWUgqQToQRoRRWd8HHR18Bg4sPJIJGUMxK+SMzE5V9g/7JooOvSro2u0MI2GaQxh1ibMFDEZWLciR5qwHiBh9Ml7pfzU3ML2fRp96pFAm/EDD6ZL3S/mo8QMPpkvdL+anJRQZPaXQhJtlps4ysFRUTeZAWO7II6t7a289YfxAw+mS90v5qclFAm/EDD6ZL3S/mo8QMPpkvdL+anJRQZXHdDFk2WuzjKwVY1j3mUZjkIN8t7a289YXxAw+mS90v5qclFAm/EDD6ZL3S/mo8QMPpkvdL+anJRQZWfoWrbK+Dd62XIse9yDN1WD3y3t2W51hfEDD6ZL3S/mpyUUCb8QMPpkvdL+ajxAw+mS90v5qclFBk/7EL8E/Bm+bLlyb3IM37TeeTe3s51h/EDD6ZL3S/mpyUUCb8QMPpkvdL+ajxAw+mS90v5qclFBRdD9gDAYaLCq5kEStZyACc8jScgf91v4UVc/L/l+2ig54Xs+jT71VnSvpEuBhaVo5JcqlyqAaKpUMxZrKLZl0vc30Bsas8L2fRp96s74S8z7PxEKRyySzRFUWOGSS5BXmUUheemYi+tuRoLja21xC8MQUySzsRGgIGiC7sSeSi4ufOw89fuxNrLiEcgFWjkaKRGtmR1tcG2nIqQe0EVT7YcticFjEjlaKLfRSDcyiVRMI7PumUSEAx20U+UDy1qR0PwsijFSyI0fE4pp1RhZgmSOJcw7CRHmsdRmF9aDQ1G2hi90hbK7m+VUQXZieQ8w+c2A5k1JrhjcSI0LMHI5dSOSRtf8Aailv42oKN+l0YwCY7dSsrxGYRqAWCqpka7eSLKpNyfYLkgVe4PECSNJALB0VwDzGYA2+usFgnYbAOGMOJE/BNh93wuIzbxonAH7O1r6ZuQ0udRWw6OThsNEMsilEWNhJFJGQyot7B1BI9ouOeuhoLOqvpFtpcJA8zI8mRWfKg1sil2JJ0UBQdSfMBckCrSqLpwx4DFRqkjvLh5YkWOKSQlnjcKDkU5QT2mw9tB3n21bhwkMkj4hc6gaKihQxLyHQeUBbmewaG33sLbC4lZCFZHilaCRGtdXUKxFxoRlZTceeqPE7alXD4eKCOdHZRG8rYPEtuciJmO73d2c5rLcZSQdTlIq36L4WGOEpCJbZyztNHKkkjtYs7bxVLE+cCwtYcrUFxVX0j20uEgeZkeTIrPlQa2RS7Ek6KAoOpOugFyQKtKoenLE4DFRqkjvLh5YkWOKSQlmjYKDkU5QSRqbD20EnE7ZIMCpC8jzrnAGiIoAJLyHQcwANSb6DQ2+9h7XXEq5CsjRStBIjWurpYkXGhFmU3HnqqO0zuYE3GJMLJu5XSPERzRMqoVtGFEhQ6jOt/NqL2+ugWEkiw8iujIu/kaHOoWZoyQVaUf5hObU6kZb63oNLVV0k22uEgeZo5JMqs+VBrlRS7kseqoCg8zroBcm1WtUHTticBio1SR3mgkiRY4pJCWaNgAcinLc9psPbQW5xaiLesQiBN4STootmNz7BVf0Y2+uNjkkWN4wkrQkSCzEoFN7dgOYaGoWLwb4vD4dUJWNGUzRzRzRGTdqCE6yhsmfKToQwW3nr56E4aZDjd8gQPjZHXyhmBCdYXAuhtofnoNH8v+X7aKPl/wAv20UHPC9n0afeqRVNtXbcODhM+IfJEqRgsFZrFiwGignnWd8b2yfSW7ib8lBu6Kwnje2T6S3cTfko8b2yfSW7ib8lBu6KpcX0pwseDXGvIRhmCsHyOTZzZeoBm+qs9439k+kt3E35KCVg/CTgZMccErtvcxjDFfi2cXuobz3BF+01saR2Bx/RyLHnHLiZc+cyrGYpjGrsSSw+LvzJIF9K23jf2T6S3cTfkoN3Wd6ZdM8Ns1EbEFryEhEQXZrWzH5hca+0VKxHSfDJgxjWkIwzKHD5HJs2gOUDN9VLbpx0o2DtNEWfFSK0ZJR0hmzDNbMNYyCDYf0FBv5+mmEXADH7wnDkXBA6xJOXLl/ezAi3sNdOh/S3D7RiaXDlrI2R1YWZTa4uPMRyPz+al7iOk3R5tnjZ2/kEAGhEU+cMDmz3yeVmJPK2prp0K6X7B2bC0UGKkbO2d3eGYsxtYco7AAdntNA3Kx2M8JWBixwwTO+9ziMtl+LV2tZS3zkC/IVcSdJ8MMHxxkPDZQ+fI97EhQcls3MjspT47H9HJceMc2Jlz5xKY91Nu2dbEE/F3tcAkX1oGAvhKwJx3A523ufdBsvxZfllzee+l/PRgPCTgZcacEjtvcxjVito2db3UN59Da/M0v1x/RwbQ47iZc+ffCPdTbveXvm/Z3562vz/AKUbOx/RyHHnHLiZS+cyKhimMau17sPi7nUkgE6UDf6Q7bhwWHfETsVjS17C5JJsAB2kms5hfCfgHwcmMzOI4nEbIU+MzN5IA5G47b9hrv0lxeAx2ynmndjgnUNvFVw62cKrBcua4f2fVS4wmK6NpgZMHxUzLK4kaQxTbzMvkkfF2AAuLW1uf4AwF8KGAOCONzvkD7rJl+Mz2vly8uWt78v6UT+E/ALgkxmZzG7mIIF+MzjUgjkLCxvfkRS+XE9GxgTguJmymTfb3dS7zPa1/wBna1tLW+vWv3EYno22BTBcVMFSQyiQRTbzOwsSfi7EEWFrdgoG90b27DjYkxGHYtG6kaizAq1iCOwg/ZRVd4PMPhEwcIwLM2HKsVdgQznOyuWBAN8wI5dgooInhFhd9nuI8MMU9obQsrsG65ubIytoNedJz4Lxnq/F3WL99Xo7C9n0afeqRQeafgvGer8XdYv31HwXjPV+LusX76vS1FAvtt4eU7CiQYFZJckd8IVlKqQRcZQ4fq/PSq+C8Z6vxd1i/fV6WooPNPwXjPV+LusX76j4Lxnq/F3WL99XpaigwG1MPKdgxoMEry7qMHCZZcoNxdcofPYf+1Kj4Lxnq/F3WL99Xpaig80/BeM9X4u6xfvqPgvGer8XdYv31elqKDAYnDy/AATglMu6UcJlly33i3XLn3lhz8rspUfBeM9X4u6xfvq9LUUHmn4Lxnq/F3WL99R8F4z1fi7rF++r0tRQL3h5f7P5OBXe7u3B5Jct99yy58/LreV9VKv4Lxnq/F3WL99Xpaig80/BeM9X4u6xfvqPgvGer8XdYv31elqKDLeDeJ1wGHWTDjCuFe8IDqE+OkI0di2os2p+VRWl+X/L9tFBzwvZ9Gn3qpOnu18RhcJLPh1jJjQyM0lyoylQFyAgktc630y/MKu8L2fRp96qfpzsybFYObDQCO8yFC0kjKF1Ug2CNft8316Bw2zt5o8cuG30MMfDGctImZid5kAHXUWsDV/gJc8asJFkDC4dBZWB5EWJ0/jVdiBi94kiJhyuRleNnbMDe6sswj5WuCpXt51+9FNkNhcOsTFS2d5GyiyAyO0hVR+6M1h7BQXFZzp3tbEYXCyTYdY7xrnZpLkDrKoUICCScx1uLZa0dZ/pxs2bE4SXDwLGTKuUtJIyBbMpGgRr8j5uyg/eku3TBLh4FaNGnLsZJNVRIguY2uMzEsgAuOZPZapnR/FvLEWd4ZOuwV4CSjKORIN8rcwRc8udQNq7KmlmwmKVYhNhzIDGzsUZJQAbSZLh+qhBy+cdt6kdF9kvh1nMhXPPiGxBVL5EzBFyqSATogJNhck0F1VL0u2hNh8JNNAqFoopJSXvlAjRn8kWLEkAWuOd6uqqOlWDlnwk8EIQtNDJDd3Khd4jIDorXsTyoOqyyPDFIJEjvGHe8eYaqGJHXFgNfPXDonjpZ8PvpctpGLRWQod1oELKWPWNi3ZYMBa4NRNp7LxE2zZMLaNJWiEH7RmQrZVclt2CLrnFrHs8+mggiCKqjkoCj5gLCg6VS9L9oTYfCTTQKhaKJ5SZL5QI0Z/JFixJFuYte/sN1VR0rwcs+EnghCFpoZIbu5ULnRlB0Rr6nlpQQdobckWTBxgxxDERs7TSKSgZVQiNRmAzNmYi55IedS+im1XxEUjSBbpM8SugIjlVLWkQEnqm5HM6qarp9i4h3wkrJCxwyNGYWlYxtmVAJA270cZWABXkx11qx6KbJfDRSLIVvJM8wRLmOIPa0aXA6osTyGrHSguqpOmO0Z8PhJpoFQtFE8pMl8oEaF7ZQQWJItzFtT7Dd1T9LcFLPhJ4IQhaaJ4ru5ULnQqDojX1PLSgi7Y21InApHkV8XIELuCUS0TSmygi7HLlAuNTXXo1tlpnxUMmQyYWbdF0FkcModTYk2IBsRc6ivjG4CeSCFGhwr5GXeRSszo6qBYq+TquG1F1PLsvcfXRbYZw/EOwQPiJRIyR/s4wqrGiLoL2VRc2FyTQXXy/5ftoo+X/AC/bRQc8L2fRp96pFZrpXt18FhGxEcJnZViAjF7nMxB5AnQa1gPHJiv9Lk/5PyUDkopN+OTFf6XJ/wAn5KPHJiv9Lk/5PyUDkorJ7S6WSRbLTHDDM0jKjbjrZhnNiNBfT5qw/jkxX+lyf8n5KCVsrwsTS7X4I4dRCZjACL70FSRmPZbS5FtBfWm1SOj8JjLMZ12IBOwsZRGwkPzvu7+apvjkxX+lyf8AJ+SgclYHws9O5dlxw7mJXeZm6z3yKEy3BsR1jfT5jVpjelUibLTHDDlpGjVzAM1wWIBHK+nzUu9peFKTEJkn2MZUvfLIjOtx22MfOg1+L8ILrsRdpCD4xgFEZJyhi5TMTzyXFx57ipHgp6aSbTw8jyxqjxSZCUvka4zaX5Edouezz1i5PCvM0ZiOxyYiuQxlXKZeVsuS1vZXzs/wqSwII4djmJBqEjV1W55mwS16B20pdreFiaLa/BDDqYRMsB570liozDs7dFtr56183SqRdlcfw5MmRX3HWvdnC25X0vflS4k8JjNMMQ2xAZ10WUxsZB2aPu7jQn+tBcp4WJjtgYLhxuTPw/bvbk5c/mt22ty7a/NieFeaba/BHDqIWlaFSL71SuYZj2EaaiwsL+aqgeEx99xHwIN/a293bbzzeXu78q/IvCYyzNOuxAs7CzSiNhIfnfd3PIf0oGh0+6RnZ+BlxKpvGTKqr2XdgoLHzC//AFWB2f4XJ22VPi2w6GaKVYRlzCI7wXDEcxbzX1089a/E9JWk2O2MkwmctH1sKwLZrybsqQVuRbXlS9h8JTLCYF2IFgbnEI2EZvzum7saCyTwvTHZTYvh134n4e/W3NyufNzvy0tf+NfuL8Lsy7KixYw6iaSZoNc26ugzFgOZuNLX53qsHhJIg4f4DG4/yt2d3zv5G7te+vz0SeElmhGHOxAYByiMbbsWNxZN3bnQMvwe9JG2hhI8S8e7ZsysBfKSjWupPYf+7jsort0F2hxGDgl4cYYFGAhAsIwkjoABYWBCg8u2igrPCS7DZ0hXE8IbQ/HXkGXrnS8YLa8uXbrSY4yf1gXvMb7qvQm1dixYuDdTxiSJlS6l2XVCWGq68yKz/ir2Z6GnfTfjQJvjJ/WBe8xvuqOMn9YF7zG+6pyeKvZnoad9N+NHir2Z6GnfTfjQQ9uyuNgRMMcI33cf97zTWbUa3C7zrfNSn4yf1gXvMb7qvQOJ6NwSYVcG8KnDKAoj3j6BdV61r6fPVF4q9mehp30340Cb4yf1gXvMb7qjjJ/WBe8xvuqcnir2Z6GnfTfjR4q9mehp30340EXakr/2fjYY3I+5j/veabXUdbMF3mvtF/PSl4yf1gXvMb7qvQU/R2B8KMG0KnDKoQR7x+S6gZrZvrqh8VezPQ076b8aBN8ZP6wL3mN91Rxk/rAveY33VOTxV7M9DTvpvxo8VezPQ076b8aCLiZX/s8G42z7lP73mm/zF62bLvNeXLtpS8ZP6wL3mN91XoJ+jsBwnBGFeGyhN3vH5AhgM1s3MDtqh8VezPQ076b8aBN8ZP6wL3mN91Rxk/rAveY33VOTxV7M9DTvpvxo8VezPQ076b8aCFvX/s7m44Z93/5maa37Ya5su8/28vqpUcZP6wL3mN91XoH+zcHCcFuV4a2Xd7x+WbP5Vs3la86ovFXsz0NO+m/GgTfGT+sC95jfdUcZP6wL3mN91Tk8VezPQ076b8a+D4MNleiR/wD6JfxoLDwZux2fhy2I4pssl5ryHP8AHSdsgDaeTqPk6aWoq52FsmPDRJDAgjhQEIodmtmYudW15sf60UHLbWKkjwuaHKJLIqFwSl3ZU1A1trUfC9IM05RlIUpEAtusskjTq4Y35DdAafXerSTCrLEqNe3UbQ21Uqw+sCok/R+JpJJRnSSQoSytaxiLFSoIIB67X01vQrhFn6Vxr/hTsAudiqoQi7xobkFwT1lOigm1tOdvjF9MYYlvIkiMC+dGMIaNYsudm+MysoDKbIWJvoDrUxOjkIUr1yCgjJLXJCyGUa+fMx1r6n2BEzF7urFmYsrWJD5cy3tcA5F5WItoRSnRxn6SKqyMIZmWOTdZgYFViASSpeVQAP8Ada5ItevrB9IUltuo5WTKCZAqZELIJArAvmzZSvJSBmGtdMRsGNwNXWztJdWF7yAhuYOlj847CK/MJ0fjjsEaVVAAKB7K2VcgLaXJygDnY2FwbVJsIkPSMM0VhJuyFzuUTLnkjEiIfjLq2UgmykdYDNUzYe3FxN8scsZCJKBIEBZJc2Rhldv3WFjY6cq+IujsKlbF8qhepm6pKJu1ci18wWw520GmlS8BsyOI3S990kOpv1Ys2X+PXbWtbSVVL0uRQx3GIIVZHuFisVhbLKw+NvZedjYkeSDXTF9KY43ZGjlOVGkzDdEMEUO2Vd5n8kkglQDY2PK8l9gQlSpzWKSx+V2Tm7/xvy81cl6PojbyPMzrnZEeS0eZxY5iEJsdNTmt2DsqK/cd0ijjDkJJII2Ckrugt2QSaNJIq6KV7ebAC+trPB4lZI0kW+V1Di4sbMLi4qmwnRlBBFG7OGTMSyNzMgswuwva2gOhAAtarnB4ZY0SNb5UUKLm5sBYa0R2oooooooooCiiigjbSxRiieQC5UXsTYcwNTblWf2W0eqNh0mKgEyRIHBzFj1iwBzae3nWooAoIWxIisCKVKkA9U8xdiQNPZaip1FBzw/kL/6j/oV0oooCiiigKKKKAooooCiiigKKKKAooooCiiigKKKKAooooCiiig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4" name="Picture 6" descr="http://1.bp.blogspot.com/_uheNlUAGBA8/TMTM7vHQz5I/AAAAAAAADGg/Czz8Efe9VrY/s1600/numeracion+may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22338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data:image/jpeg;base64,/9j/4AAQSkZJRgABAQAAAQABAAD/2wCEAAkGBxMREhQTExMUFhUVGBsbGRgYGSEeHxwgIBscGyIgHx4hHioiHyIlGyEeIzIjJSorLi4wHiE0ODMsOCgtLisBCgoKBQUFDgUFDisZExkrKysrKysrKysrKysrKysrKysrKysrKysrKysrKysrKysrKysrKysrKysrKysrKysrK//AABEIAKYBMAMBIgACEQEDEQH/xAAcAAACAwEBAQEAAAAAAAAAAAAABQMEBgEHAgj/xABFEAACAQIEAwQFCgUEAgAHAQABAgMEEQAFEiEGEzEUIkGUMjRRVGEHFiNCU3F009TjFXKBs7QkUmKRM6FDY4KSk7HRCP/EABQBAQAAAAAAAAAAAAAAAAAAAAD/xAAUEQEAAAAAAAAAAAAAAAAAAAAA/9oADAMBAAIRAxEAPwD0XJcgjniEsktYXZpL2rKhR/5GGyrKFAt4AAYvfNOD7Wt89VfnYn4U9VT+aT+4+G+AzFPklFIxRKqpZgSCq5hUEgi1wQJ+ouP+8WfmnB9rW+eqvzsfeUZbLFNM7aNMrs2zs1ugFlKgA+0g+zEGRUtVHV1ImdniZQ0bEki7T1DFQD6JWJoU22OkHrewSfNOD7Wt89VfnY+IOGaaRVdJ6xkYBlZa+pIYEXBBE1iCN74lyPLJ4RKJZDICqhCZXY7Bhc6hdCRp6E7gnc7mIZJOaakjaofmwqiyusjjmjl8tySCCSb6wTuGA3HXAffzTg+1rfPVX52I4+GqZmZVnrCyWDAV9SStxcXHO2uN98Ws4oJ3lgeGQKsbDWC7DUNSkggXVrqGG4uCeuOtl0uurZXVDMqiNhclSEK3IsBs1iLE3+GAg+acH2tb56q/OwfNOD7Wt89VfnY+Gyefs8cXOcuJQ7MZnvp1XKhwoZhbYA/97DEs2WVDwUqNMdcZTnlXZObaJkPfWzD6Qq/hfTba+Ai+bNNq0c6s1W1ae31N7Xte3Ova+18ffzTg+1rfPVX52GAppO0mTV9EYgunUfSDE30W0+ibar38PDFbh+hniMvOkDhmBSzs1u6AR391BIva5tc/1CtJwtTqCzTVgAFyTX1IAA6knnbY+KXhyllUPHPVupvZlr6kg2NjuJ7bEEf0wx4ky9qmkqadSA00MkYJvYFkK3Nt7C+IM5y6eVYRFKYynpd9h4CxuN3tv3W2a+/TARfNOD7Wt89VfnY581IOnNrb/jqn87Elfl07VSTJJaNQgK8xwDZn1dwDSbq3U+KjpYESQ5bKKt5zKxjK2VNRsO6osVtY94Fg1we8RbAVZuGaZBd56xQSq3avqQLswVRvN1LEADxJAx9/NOD7Wt89VfnY+I8lmSmWGOSzrULJq5j7oKgSspO570d0K9O8euGEtC7VKy6zy1SwQOygN3gSVB0yXDAWb0dII36BS+acH2tb56q/OwfNOD7Wt89VfnYmpqGoWreUyAwMpATUx3+j0nSbqtrP6JAOobXw4wGdThqmZmQT1hZLalFfU3W+4uOdtcdMSfNOD7Wt89VfnY+coyaeJqkvIC0qgK+pmIIMliQwsoAZbKDYWxfyGikhhCSyM7XuSzl/6BiASL3O/S9vDALp+G6WOxeerUMwUaq+pF2Y2AF59yTsB44k+acH2tb56q/Oxcz2hedEVNIKzQyHUSNo5VkNrA7nTb+uIavLp2q45VmIhULeO5HQTBths2ovHufR5W3XAQ/NOD7Wt89VfnYPmnB9rW+eqvzsW8topUnqJHkLJIVMalmOiwIIA2UA7GwF7lrsRYKyfobdcBnqnhuljUu89Wir1Zq+pAH3kzWGO/Nmm1aOdWaratPb6m9r2vbnXtfa+FuVZTVSUFTBKX50o0hppWcf+JENiVuN1LEAWLMSLXsuk7NJ2nmavo+Tp0629PVe+m2nptq6/wDWAU0mQUkuox1FU4VtLaMwqWs1gbG0+xsQbfEYn+acH2tb56q/Ox8U+SzJQw06vpkj0XIkcagrXI5ltYuPh8OmJqrLKhkpFE51QtGZWuyiUAANcLudW5A1AA6b6hdSHx804Pta3z1V+dg+acH2tb56q/Ow+xmMzyWreaWSKcqGN0HOkAFkUDu2Kj6Rb2HUMfaQQs/NOD7Wt89VfnYPmnB9rW+eqvzsS59QVErQtBIECMpcamXUBLExG11IMayJZh9cEEbg/JopGruZrlEIjGpS7BS4vpKgNYgq76wQN0jPhgPj5pwfa1vnqr87B804Pta3z1V+diWCgqFrGlMoMDIw5epjueVpOk3UW0yeiQDrG1wbzZHRSxc3myczXKzJdixVTY6STYbG4AUCw0jcgkhU+acH2tb56q/OxRqcrWlqqExS1X0kzo4kqZpFZezTvYrJIy+kqm9r7Y1mEPEPrOW/iZP8SpwFPh2kqjApSpRVLSWUw3t9I/jzBf8A6wy7FWe9x+X/AHMd4U9VT+aT+4+G+AT9irPe4/L/ALmDsVZ73H5f9zDjBgE/Yqz3uPy/7mDsVZ73H5f9zDjBgE/Yqz3uPy/7mDsVZ73H5f8Acw4wYBP2Ks97j8v+5g7FWe9x+X/cw4wYBP2Ks97j8v8AuYOxVnvcfl/3MOMGAT9irPe4/L/uYOxVnvcfl/3MOMGAT9irPe4/L/uYOxVnvcfl/wBzDjBgE/Yqz3uPy/7mDsVZ73H5f9zDjBgE/Yqz3uPy/wC5g7FWe9x+X/cw0niDqyHUAwIOlipsRbZlIZT8QQR4YzHB7BJamOOomqKZNBWWWQyWfvrIiyMO8F0qT3iAWI26YBn2Ks97j8v+5g7FWe9x+X/cxm+IUNZU3iniqoETSaWKraF9d9bNeJu+2kLZXIA63G5OsyXM450OjWrRkJJHJ/5I2sDpe5NzYg6rkMCCCQQSFfsVZ73H5f8AcwdirPe4/L/uYcYMAn7FWe9x+X/cwdirPe4/L/uYml4gpFcI1VTh2vZTKoJt1sL32wxBvgFHYqz3uPy/7mDsVZ73H5f9zDjBgE/Yqz3uPy/7mDsVZ73H5f8Acw4wYBP2Ks97j8v+5g7FWe9x+X/cw4whbOZpTL2ZIuXC7I0s0hVSygatIVWuqtdSSRurDwvgJuxVnvcfl/3MHYqz3uPy/wC5hXDnGYJOlLNDTySSo8iSxOyxqqFQ+tWu+xdLab6tX1QCcfFRmdVSTRGWogqIpZo4ZVSPQ0LSAhCtnYlS+kaWue9e9gbA37FWe9x+X/cwdirPe4/L/uYcYMAn7FWe9x+X/cwrzGnnWry4yzrIO0SWAi0WPZaje+s32uLfH4Y1mEPEPrOW/iZP8SpwE/CnqqfzSf3Hw3wo4U9VT+aT+4+G+AMYbM84ftE0NRWPShZAYo4YgZJo9Cm6MVcuderUEXUthewIJ3OEj8UQGwiEs5Y2UQxlg217iQ2jtYddVvDrYYBDBXuXiWlrKuTnmVRzqYSJC0ezCQ6Y5EIYEaXYk/DrhjwfxQaqSop5QgnpnKkpqCSKGZC6BtwBIroRdrFepvig2azUlJK0iaKmpqJuRGRcgM5CM4QPssYDsQGA/rbGU+TbKa2nzGOSc3WohnCli4JijMGj6NvQAZu7q71na4BOA9M4tqmhoqqRGKukLsrAXIIUkEAg3I+44x0lSfpI48yq3amTtDk6O/E0bssWoRrpdtIe5UkC/wDTRfKQQMtqb+xfAHfmLbr8bb9R1G9sKuNGYE0sAikqajWQ8wB5QkRo1VNIDd5RLYknSiSk6goQhsMqD8iLmsHk5aa2AtqbSLm3hc3OLWKeT0jQwQxM2to40Qta2oqoF7Ek72v1OPjP45Wpp1gNpjG4jIIHe0nTuQQN/aMAhWmjrKusgqmcmLRyoxIyARPGnfGggljKJF1kkrpAFrm89MJ6KeGEzPUQ1DMqcyxliKoX3b/4kdlILN3gSm7atsVlnCzpXUSzGVObDOxZTFFNqUJsWp41aw13IMsgY2JA6HbZfl6xZg3flkY03pSMW0jmAEL4KDZSQoF9IJvYYBrnmaCmj1kandljjS9tcjmyrextc9TbYAnwwpV82VrlcvkS/oK0qNa/+8hgSB/xF/hiLiilSorqCnmjSWHTUzGNwrKzIsca3DbGwlfb22PhjMZnQ00KQOlDQKrcxnmlpoiqSLILQStEpWIBdaGXcKUF773DfcP5z2pHvG0UsTmOWJiCUYAHqNmUqQwYdQR06YaYw/BMASrldII4RUU6O6xG6FlmlVXDFVZ+Yhvq0i9r73BLjjCpOiGlR2SSslEQZPSVQrSSMNwR9GrAMPRLKfDAXK3iOjhYJLVU8bEkaXlVTcbEWJwzVgRcbg+OPM6SeooUq3lpQIIrLGHjQIh5zIGDLqkePlMkkjub3De0hXfAX0Uk0AQxK0UFStPuRAZg+uNT00iRCQAABqNgBgGfE9QXeCjBI7QXMrK2krCi3cg9RqYpHcbgOSCCARkcuBq6ujV4wtKyNNTQAjk9nWMouqPSLy62hkAa6qrACxU3c8bI8k4gTZ6mgrYoyTYcwiIgX9tgT9yk+GNBkFXDVU9PUxoAGiBS43QMBdb/ANADbbu4DOfKTSwciGEQa5pqiIRrEg5lldWkZGteO0Qbvi2m/XFCjpaiEyFnQV9HGjl7sVqqbSTokJ3dlYSIJCNQKK2wcgufk84kkro5ecAGV9UZAtrgku0T28NtS/ehvvfFnNVX+JUw03M9PURyWA3RTEwLeOkEsPvk+OAf006yIrqbq6hgfaCLj/1jP5tI1VV9iH/hjiEtR/8AM1l1jiO9wpKMzj6wCqbqzAycAOewQoQRydcFm62gkeAXsBvZB4YzdbJOuZVyr2yS607rHTcpbLodLM8lj6YZgAw8fjcLXC3CrRTR8+ni0fw6nifZSvNDymRQo2t3h4WtYDbbF2eD+EsJIiewu6rJCTtTliFEkZ+rHqI1R9BfULWIOqgJKqSCDYXDWuNuhsSL/ccYbjXIZGSqZY3kiaGRm1ZjUpY6TcCEXj0W+r08LAYDe4Q55nTozxQckPHGJZZZ20xQodQUtbdiSjGwsLKSWXu6rPCblqGkZiSxp4SSTckmNbkk+OMLHUzzT1ca00so/isZkYCPTyo44SFN5ARpKq97EHp1JsE1dmNXcsKzMSO6dcGXJyhs17CRGkYbargsB8bgBtQ8SzQmE1Dx1FLM3LWriQoY5NWhVnjudOp7rrFgGsCq3w6jzmS9XqpJwKY9wjSeeNGr6MXG99t9txve4GUzaRIzWyT0tUKato4pHVUZtMiiVXBC3WN+XyrsSPQG+2weiY81lZ2UUy0T1cVNXzGdV5fLkV1mkAIdwGZHmjJVhbVGd7gY3PDs7yUlO8ltbwxs1vaUBPgPH4DGIzOJaaqzAvRc/UY6hCsmgaWQRENewDCSMkldRPMUnAGW0ddC7SQ0Mi6IaqOnV5YwsZkn5iDRzLBLKgIB2CgAW6EdARXU8BpJI1PKkaRwtnaIzTO5KsbuZmi8b95j0Xf5SViSP4TGCs6wEGsOzMivfZCNIVhci5+Bwy4No2nnNUYRTxw82FIhK0mqQOY3kswAS2kqLAFgx1dFGA3GDBgwBhDxD6zlv4mT/EqcPsIeIfWct/Eyf4lTgJ+FPVU/mk/uPhvhRwp6qn80n9x8N8BFUwh0ZCSAylbjqLi23xxk8rr6jLqZKeajmm5CCOKSmAkEiotl1LcNGxAANxpvfvY2ODAedZpxFQmupZlrDTzk8uZZDoCxoGdo3WQWRmcqAdibXF7Y0WUntdUaxdXJjjaGAkEczWUeSQX+rdUVTYX0sbkFThjxBmsNJFzpgdCso2FyLsBq+5QSxPgAcMsAg49W+X1Q0u55ZssYYsW20gBdz3rbdLXvtfGR4jqaetlWpo6yBZ0QK0ckgilRkcsjAODpdC0ilXSzCRgSNiPTcKc9r6en5bTIDzJEjB0aiC7BQT7F1EC/hce3ALOFs8rKmQrLBFyVTedJF7z39ERq727u5u5tcbnF3jDPWo4NaRSSSOdCBI2kCkg95wm+gdTbc9BvhzFEqiyqFHsAtj7wGCy3N6ITJUVOb65EDhYpjHAqa7XvEUVwwAsNZJAJ9uG+W5itTmEjQMskMdOEeRd15hkJCKwNiVUMWHhqT2nDLOMyhienjlW5qJOWnduAdDNc+wG2n72HhchkiBRYAADwG2AyXHVMiyUlXKZRDCZI5mjkeMokoXvkxkNpV0S+9gCW+rcdYUcKE/xKQKLn1kMbsb7dWJJNgBfqAPDGuxiBmtFS1r08dCizGWFWaJIwzGXWwewszBArM56qN9xcgL/BuWuHnq5Gn+nIESTMS0cSkkXB3Bdiz2O6gqptptjvHELoKesiiaV6ObmGNBd2jZGikCC4BYK+oX/2W8cafBgPKYc4qIKRGGbU8rSTM0koYFlBUAKkTq7NdwSYlVTc6V5YFxt+FKWb6apqFKS1LgiMm/LjUWjQjoGAuzW+szb4pZXxRDNV8gU5EnMnRmGg6TDbUzWOoKxYBWtuSAbXGNZgE/E2TtUxqY20VEDcyBz0DhStm9qMCVYewm29sYd83kpGlWn5dPPKrF6KqcIiytqtLTyEaJELAsyqbHr3GuD6hiOeFXBV1VlPUMAQf6HAeX0GcPA9M0FMiCKjFO5qKuFUAQroN0kcnTZ79y5DfC2HGWy1MweSCUT1Mnc7UUKU0KXueQpN5rdQw1ayBqcAAYZU1NRPM8kOXwu0UwhMyRRag1wjEH0tMd7MeosQAbY1WAo5HlaUkEcEdysa2u3Vj1ZmPizMSxPiScI80PYq7tjBuzzwrFM49GJo2Zkdx1CEMylui7X6kjVY4RfAeXUGaI2Zmskq4kgMtQgAmIKiFBFpkBk5fKfQ8wslwdB1d4jGgzGtOa6aemBajY/6ip6I6qReGLxkL9Gcd0LqAJJsJZ6ajFasf8NgM7q8qycuPVaN0QnVa+rvKRv08Qdsa3AcAtsMZLOJf4bVtWm/ZakIlSRf6KRe5HLa/olToewuNMZ6A412DAZGfMCtWtYcwh7A0OlIVsxke47y2uWN2AAW5PdFt8Wah568GJYngpm2kklGmSRfFEjO6BuhZ7G1wF3DLUoewxV0kENBTpPHyyXSONWIl1m6kAMbBGLf063xsMBXrA6xPyQnMCHlhtl1W7oNtwt7Xt4Y81pHSeNmq3EatKvaA3eqaiWFwwiREuY4o5B3UTUzDfu6mZ/UsVI8shWVpxEglcANJpGogCwF+uwwGBrKsu08UyPRyVFVHUUcs4+jZ40iIRyjWUkxEFGIJVttxbDPhWul7bJDoMetWlqIGUkwynQA0co7rxS95gOtwx2syrPxBxXTIaqnnhEgh5AZG0ESCd9C6VbrY7tcbD24ccP8NUlCpFNTxw6gobTuTbpdju1rnc4BvgwYMAYQ8Q+s5b+Jk/xKnD7CHiH1nLfxMn+JU4CfhT1VP5pP7j4b4UcKeqp/NJ/cfDfAGDBiGrqkiRpJHVEUXZmIAA9pJ2GAp5zkqVSssjPoaN4yqkAd8WLeiSTbaxuu+4OJ8qouRDHDzJJOWoUPIQXIGw1EAAm3jbfxud8LIuNcuYhVrqUkkAATJuT4dcPsAYT5/wAOx1iSJK8gV00d0gaNwSV7p3JCnvXHdUgAjDjENXVJEjSSOqIouzMQAB7STsMB2miKIql2cqAC7W1NYdTpAFz8AB8MS4XZHntPWoZKaVZUVihZb21AAkbgX2I/7xcqqlIkaSRlREBZmY2AA3JJ8BgFOfcNJVhw8syFjEVMZUFDE/MUrdTvq8W1fC2HKCwAuTbxPj8dtsIabicypzIqKseMi6vpjTWNt1WSVX3BuLqNsfWV8W007iIl4Zja0M6GJz19ENs9iCLoWHxwD7Gem4RiepapaSYl5IZCl0C3hDcu1k1AAtf0t7AG4uDocGAMGDBgM7lvCMUMwn5szsJJpQGK2DzWDHuopIsLAEkb3sSARosGDAGDBgwC2iyZIXkaN3VZJDI0YI0lzuzbrqGo7kBrX8NzdlgwYAwYMcv4YBdLk6tVJVa5NaRvGFGnTpdlY37uq91Xx8MMsGDAGDBgwCUcOIKmSpE0weUxalGjTaLXpA7moAh2B3uQbXth1gwtr+IKWCRYZqmGOR7FUd1VjckCwJvuQRgGWDBgwGczLg6KdqlmlnBqjAWsU7vIfWmm8Z8et73+GNEo263+OEXEGetDJBBDyHmmZhokk06VWKSTUbKxC3QLqtsWHXpi5w9nCVlPFOlrSIrFQwbSSoOkkeIvgGWDBgwBhDxD6zlv4mT/ABKnD7CHiH1nLfxMn+JU4CfhT1VP5pP7j4b4UcKeqp/NJ/cfDfAVsxrFgikmf0Y0Z2+5QSf/AEMec17SOJJnFPPUQKJJGqmbkQMYxKIqeGw1sqFSZCVbvKdR3Rd5xPQNU0dTAhAaaGRFv0uyFRf+px509Ma+nqsxfLoTLLFyBAo5sokV2iZpA6ppaMWsq2Ngbt6OkFue8ZTolUrfw6oRNF/9Ough40bTbterZzY2VwOpb6odcLPzOa2XlKarpyBNSc4TU8q6QUKEE6AVtZkA0m4ZThsOAk7GyLDSrUtKs41QqUDK4ZYmsN10Dllh1uzAb2xLkXB0UcEMs0a0lREJNTUz6LIzE6XdQA9kCEkj0gSLYDS5Bmy1lPFUICokW+k9VIJDKfirAqfiDjxn5euI3FdSUgLCKPRLIFYKWYvsO8CndVbgkEAsbg2x6j8nEATLoNOyuZZE3Y9yWaSVN27xOhl3O/39ceE/LDSuM+fWhKyGAoCLhl0IhsNS3GtWFtS9DuOuA/Q/DURWmjDCUNbcSujv1+sydy5693bfCLil1qa6lonZOSiPWVCt9ZY2VYgTe2nmkubix5Y+Iw74Ug5dJCvLSLu30JFyQtyWty+Y+k77983Nz4488+VXLC9fE6xtIZKKVDGGlHN0SoVQCIgt35AWBIXTckjSDgHNbTZvI8kkFZJymkHKCpTMvLMq94EpcgREnc3uvjsC4fhlqzL46fMH5lRpDGYBQ0cvUNGUCgFDsCLXA3vc3q5VnXYMqSSaB1NOsaGKON13ZlREQSsS1tSqWLG5BPwwmyviuXNK1oNFbRRU277KuplN3WUlDYaSoAVgdyd9tIbDg/MZJqYCYgzws0MxBG7xnSW26ahZwPAMMWs6zZaZV7peSQ6Yol9KRrXsPYALksdlAJNgMKvk/IemeoAsKqeacdfRZyEPwvGqnbbx8cKc7NQ2d06RM66adWBunL5fPHaA4ILksFhVdNrE3JsDgL2UrWV3Maac0yxzMnLprHVo03vM6aj39SEoqeiQPabNRw1OH1wZlVRn/ZIElj6eKsoaxPXvA7mxXGazDhwO9Y9PHqqe2DQrVU8S25cTuQI5F377m4G2rxG2Php6ZZJIo3qoqmmraVeW9XUHVHJVQqW0vKVdXVmvsdmF9zgNZkWZ1CzNSVnLMwTXHJGCqyoCFJ0kkq6kjUtyO8COthocZ/Mol/iVG+rvCGpAX2gmAk+3YgD+uJeNMwenopnjOmQ6Y42tfS8rrErWPgrMG/p44BY1XV5g7dkn7LTROyGYRrI87IWRgge6rGrC2ogliu1huU2bZdLBVU0dZmVW9NOZFDaxDac6Si64gpsy8yyk6bgW3tjWyyQZXRqqq3LhVY4413dz6KooPpOzbD2k4pR0K8pqvM+Xq0MWRyGigRhYoAe6x07M5BLEsBZSFwC3hHL56OtMElYalHp9ZDNISpSQIrnmSybyBmvp0LdNlxs6yqSKN5JGCoilmY9AALkn+mMTwXRwirD09MlLakVp4lTSdUrholcW2dI0YkHpzBi18pGaLAtIrx8xZKgAITZXkClokYi5AMwRr2I7hv7CFTiCkqK+nM7CRYyUMNKpdWZCy6pJRGyuz6CWWIMAthqubhbkfBdJUQo6pJDOoss6hoZVIJsSDva++lgQetsJOKIac0VXVJOJ66kYBpwTeGUMhKxrciNBfToFwdw5dtROgr4K01iyxzusPPjj5aBHQxCMu7uCupWMncuGFhY79MA04Rr5KijgkmFpStn2sCykoWH/ABYjUPgRiLiqpqLQwUrrHLUOU5zKG5SqjOWCEgM3dAAO29z0wcDy66KJvAl9J27yCRwjbEjvJpa1za+J+I8hSsjVWd43jcSRSxmzRuLi4vcHYkEEEEE/fgMnmOW1QnWKOXNHnDoy1DtGtMFupfUkekMNIYaGXVe1iAdWPQsZXLsyq6aohpa1o5hPqENRGpQsyLrKypuqsVDEMpsdJFhjVYDO8R5rKtTSUkMkUTVPNYySAsbRaCUjS4Bdtd7k2AVtibYU1/D7MaiAyTSVFWoftLQqI0WJl0xEqBa4LDxJBbe9rvc5ihrDJRsAWQRSOHjZl0lz6LXUBiEYBlN1O/hjOUOU09QjGmq6irWB2Y0807lX7sgWO5sShlAId+YO4wF7bBpOFs6arjlLoqtFNJCSpLI+ggakJAuN7fAhh4YbzX0mxsbGx9nxxynjCqqqoUAABQLAfAAbbYr5zRLPBLC7MiyIysyGzKCCCQfAjAYngXNqOmpF1xukwB7RMKeVhK4J1yGZYyJFLamDaiLHwx9wVNC9XRnLOziUytzxCug8jlSE81VAIHM5WnWPSK26nCzIs3zJ4oi/aFgUhYpaWliZZY1HdkdWkeQB1ANkjUC+xNxZp8n1U9bU1NVK8MjQAUqPHE8RIssr60diQ2rSpFhYofbgN9gwYMAYQ8Q+s5b+Jk/xKnD7CHiH1nLfxMn+JU4CfhT1VP5pP7j4b4UcKeqp/NJ/cfDfAGM1meQzpK9RQTRxSSAcyKVNUMpAIDHSQ6vbYsDuALg2vjS4MBmOfnH2GXeYl/Ix8NkVVWbZhLGsII/0tPco9rH6WR1DuL/UUIOl9WJcrpSMzrJDGwRoYAjFCAWBl5lja1947+2w6220uA4qgAACwHQDGW+UHgeDNoND9yZL8qUDdT7D7VPiMNOLIZ3o50piRMyWWzaT8QrXGlitwDcWNtx1x3LY4kDyRxSoNCgqVYejqNgni3eN2A71xu1tgp8H5dVU0Ygm7LyokVY+QrqTa9ywYkDawsCbkE371hY4myQ1SxtG/LngfmQyWuA1ipDDxRlJVh7D8Bhfw29SlXUJMkhjnEc6P3iqMVCPFcqNNgqsB03O9741OAxGYHM541iny+BtLIxkhrWj7yENqQGLUo1C4BPwJOKVPwRLNI5fXSQy6hOiVUkz1IJA+k1DRHdRYlLtY6QVA3+q+lmXMaqUU7SUz9mV05Zu4+kDshtY6XMTMv1wNidNj6BFbSLCwsLC1rD7vD7sByKMKoVQAqgAAbAAbAAYS8QZG8rx1FNKIaqIFVZl1I6EgmORbglSQDcEFSLj2F7gwHlNXkOcPUc0xRqO1CdjDU2uBHEmgBo/RLRqxvbUO7t1wyzXJKuangPZL1kKQrzmnXfRNBM123JuYtiQSLn2nHobdDfpjK8DhoYuU0Mis09QxLIygIZXZDcrY9woAL3A9lrYC7k2VzNL2usKc/QUSOMkpChILAMQC7OVUsxA6AACxLWOKsoNZSyQq+hyUZGtcBo3WRbjxGpRf4Xw2wYDAJw7mS1TVL9iqXvqj5ss6iK402jjs6L3QO+AG3YeN8M6ilzSoHLlTLo4yblhrnItuCqOiLqDWYMxIBA7px98SU5Ndl8gjdkjMpkZULAAxkJewN+/0G9jvt1xo6OYvGjlShZQSp6rcXsfiOmAr5RlaUyFV1MzHVJI5u8jHqzmwuegsAAAAAAAAKXGXDiZjSSU7nSTZkcdUdd1b+h69LgkXGHeDAef0XA8sk0naRTR0shiZ6aC7K7QoqJcsi6Y9geWB9Ve8d7u5eAcuZdIpUjF7/RFoidiNzGyk9ehxHx1QPKkbQKxqIbywkA2LpZgjEC2l7FbMQN/aARHwhSSJV5g8qOOY8bIzKbH6JA4Un6ol1WF/C+/XAaejpUhRY41CIgCqoFgANgBijn8VUVjakeMOkisySbLKm4ZC4Vih3uGCndQOhOGmE/FdGs9OY25neePvRg6174JZSoJUhbm/wD/AHAUaSjq6qeCarhhgWnLMkaSmVmdkaO7NoRVUIx2AYkkbi1jpsIOEYZ1WftMarNzdJdRYShY00yDxs25IPRtQw/wFPs8vP5nO+h5enk6B6eq+vXe/o2XTa3jhDk/DvJWRadHplkeRZGZ+ZJo+k0NA2tlQa3LhWBtqa63N8MeKIJXSLl3KrPG0yr1aIHvAbi4vpJXfUqstjex+eG4JUapLBlhaa8CN1VOXGDtfugyByFNrA9B0AOIUKqAWLEADUbXNvE2AFz8ABiHMqTnQyxamTmIyakNmXUpW6nwIvcHFnBgPO46Gs51C0tNV6qJNH0E0PIlJXRqIeRXAt/xJG4HtOp4by6WMzzTCNJalw7RxksqaUCDvEDWxAuzaR4C3duU2d0FSzVulZDLIYuxyKe7GAqg76gE0yBme9uYpC9/0BtBgDBgwYAwh4h9Zy38TJ/iVOH2EPEPrOW/iZP8SpwE/CnqqfzSf3Hw3wo4U9VT+aT+4+G+AMGDGZbjWHWQsFY8YZk58dOzxlkYqwGm7mzAjUF07GxOA02DGTT5QaNiojWrkLRrINFJOe419Lf+PdTY2YbHwOHOS57FV6xHzA0ZAdJI2jZdS6hdWAO6m+AZ4MGKGb5zBSKHnkVAb2BuSxAJsqgFmNgdgCcBfwYR5fxZTTOsep43kGqMTRtHzBa901gBtt7DceIw8wBgxxmABJNgOpwvos+pZm0RVMEj9dKSqx2+AN8AxwYVZtxJR0rBaipgiYi4V5FBt7bE3t8cXaGtjnQSQyJIjdHRgwP3EbYCxgxnazNamaaWCjEI5GkSSzamUOwDBFRSCxCEEksLal672QZ3xJmVFNFFKaSUz6UhCRSRh5GbTpLmVgth3rkbjoL7EPQcGEWR8QGWRqaoi5FUqh+Xq1K69Ncb2GoA7EWBB6joS9wHy7gbkgD44+O0p/vX/sYwVFltJMamXMI3nqoHmkaKQM1o1ZhHyYSdLJywNLAG7E3Oq9kWT5aMxeZoYsuflhWSOeii06ZCSo51PUyWNlsbgkbHTvgPXElU7BgfuOPvHjvEGSwBealHFTdnkjFVFGOVIgPoyRzx21QkkFiVvpVraGUgbTg0z00r5fUTmoMcMcsczbOysWRlYXJOl1Njc7MAem4a7BinmNNLIYuXMYgkgZwEVuYoBune9EE2Oob7fHGT4lrZaMylczZpmBaGlMKSE7jSoSNBKQT3dV9r38MBuMGK2WSyPDE0qcuRkUul76GKgst/GxuL/DGequJZ5JGSkjpiElaK9ROYzK6C7rCqo2rTuCTbdTsQL4DVYMJuHs9NSZI5YWp6iHTzImZWtqF1ZWUkMpsQDsbqbgYc4AwYMGAMGDBgDBgwYAwYMcdgBckAe04DuEPEPrOW/iZP8Spw8RwdwQR8MI+IfWct/Eyf4lTgJ+FPVU/mk/uPi9X18UChpXVFZlQEnqzEKoHxJOKPCnqqfzSf3Hwl+UnLpqqOGCEMCGefmBb6WiQmMDYglpSmx6gNgNFn1ZyKaoluRy4pHuBcjSpOw8emFnDsRpMqgFl1Q0ikgG4LCME7+wtf/vDWE9pp1LKyc6IalIKsutdwQRcEX6HocY7hCpqJMrl5zxlIoHgQLcseTzImkcnxcrfTvYC9+8QAk+TeHS8il7tBSUFOwG4DJC0hsfEHm/8A7wxddGcqQdp6JtY+MMy6T99pWG/sFrb4RfI1StHC5dI1LxUjgR6rEGmQBm1Ad8gXbTtcncm5xopFD5uhBN4aN9Wxt9LMmnfpf6J9vhgGPEma9kppZramVe4n+9z3UQfFnIX+uKuTZGKZWnkBnrHT6WXbU5AvoS5Col9lUEDoSSbsa/HqFqeJRYE1VNYnoLTI3ePgDa1/iMW8tzhphKgMJmRSV0MzRtYtHctoFrTI6lRqKhQfEYBHnueRvHys0y+aKmlsDI5SSNT177RuWjsbd8gC/iLXxZ4anmpqlqGeUzRNHzaSZvSKKQrxu312S6EN1Ia5+EGUZHVU7ydtqefSGJ7KWIWEG+pX1EtKuk7O7XXSdgDsp4TSQyZLqB7tLWEX68rVAsRPjvGU67772OAbfKhM4ip0LpHTyVCrUPIDoCWZgr6WBCO4CE3tuAdjY5/ifNY2gD0K1FZPFLA8Lx07tCTHILqkiKEW8ZZGKmxAIO+Ndxrql7PSryyKh2DrIxAkVI2k5dwCQHZQGNjZdex6Ya01bZdPJcNG0aMqKdILBd0LBdaLq3YDax2uLYDKZJVQRs7JUfS6WM8NWvJMjqVLTFmQuAENgFugUIBpAww4DUOaupiVkpqmYPAhXSGAQBpgp3Xmvc+FwFawLEmp8oNC9TQzvLTxAU3NlRX75YRqWR1YEaNVt1IO1x43xsKGoEscciggOisAeoBAIwHmuV1VatVUU+to5KqrdijUr3WIWHNjqAxjYclVUBxcNt4AMzynhiDMYI5JnneGKpeWkvMxYIBoBMly5BcNIp1XAKC4HdxouN65oaKZkJDsFiQgXs8rLErW8bM4P9PHEGRZqiCKBVtFqMEBUA6lhQ65DbZU1LoHx0+DDAKKzJ4qPMssMIbXKZ45Hd2d3QQM4DO5JNmRSN9t7WBN9vKpKkKdJINja9j7beNsYV86jr6rK54Q4SOpnjYOulrtRyOh0+xo7ML+BFwDcDY5zUtFTzSJo1xxOy8xtKXVSRqYkALfqbiwvgMNkOQVtLUwyPS0r8tHSWqSVuZMrFG1spjZi40k6LkFm2IGNfwvLTyU6T00QijnHN06Ahu25LAbar9Tc/fjE01ZK8sUdTV5nS1MgHKZxB2Z3a5CIYlZG9gDsGNxbcjGy4RzSSop7zKqzRO8MoW+nXGxUlb76WsGHwOAgr+HefU1DuRyJ6MU7KL6mOqQkn2WVrDcnvN0tvnuAK3nz08r6jI2VU2+1j9JIHJt4lgCLeGrFr5V+LKjLqePssReaZyqnSWChRcmw6k+A+8+G/nv/wDnzN5Xq5oZXkYLTqiAg2UI5IX4W1Na/tOA9f4or5ERIadgtRUNojYjUEFrvIR4hEud9ixQHrhb8m9DFDRoQ6ySyPKXmYDmSNzXHfbqzL6Fz/t8OmLWaVGjM6INYK8NSin2veB9P/2Kx/8ApOPPYuEosxleNIyvKrqgyzLEE0aauU6RKwJkLR6AqRgKm7MSQFIey4xeY8LxQhzJUxR0fP7QRIiho35gkPLmLAIrOOmksLkBhtbaYyXHtAJHy+Sx1R1cYDE3RQ1w2pDcMWA0KbXUvcEb3Cxw5/qKmprtBVGVIIWOxeOMuxkA/wBrSOwB8VRT47r+OeMZqCaNBHAI3jL82Uy2YrcuoEMMhGhAHLNYWb/icbXGVo4RLmVQKkBnijXs62ughkFnbxGtpFZGv9VVtsxuGdk+UmZGJeOmC6tIBFaCG0h9JJoN25Z1WsDYhunXV8FcSNmELTcpEj1lY3SQusgGxYao43WzXWzKOl+lsK+H601FdKHSBUGt1i0d8OlqfmCX0JW5eqOTlkiL6NLsSbWeGoEFbU9lJWljHKkjudPPGlu4pPcCxkA6QFYt/wAb4DWYMGDARVM6Rq0kjqiKCWZiAoHtJOwt7cfUsoVSzGyqCSfYBvjMfKRSSVNKtHExQ1kohMgXVoXS8rEi42Ij0nf62FvE+bvLkesrplqFihZGRydUkiQyLoWzk2L2CgE+GAaZfl/8QtU1QJiYXgpzfSEPR5F21yMLNZhZBYAX1MfPamqhqOdAKLLoZTy1WOSURzKWNwAktO8bkHuNYdQfDScel5FmlhBFUSWqpIkZ4AATG2lna+kd1fqgtt3QLknetUcSla5qcotg8ESMQdRaRJpWIO40iNBbpvq+Fwz4o4stekeEwrUiangq46caInE90BMfRWVrOCAGIWxsG21XEPrOW/iZP8SpxjYKVGqY6to4iz5nIpl0hSApqKdAJNVnvoRdNti/iSLbLiH1nLfxMn+JU4CfhT1VP5pP7j4b4UcKeqp/NJ/cfDfARzhirBSAxB0ki9jbY28d8efZPFNRUjUTZbLzWiZXqKfQ8crlCOYzFlkux66luL+zfHouEHF+bS0y0xjK/S1McTXQv3XJuVCkG4t8fuwCPIqyaAskWXVVjFTxxh9CIuiMg6mMhIC7AkBifANjScPZU0IklmKvUztqldRsLbJGt99Ea90Xtc6mIBc4T1+e1cVNRSSIkcs1QkUq6C3dYsNSqrXVioDabta5G9r4f5BPPJTxvUxiOYjvKOnUgG1zputjpudN7XNr4D54jySKuppaaYdyVbXHVT1DD4g2I+7Ga4ezF6JeVV08wdbRKaamleHlxjusqxlwC2oknSh30kERhjt8JajNHat7JHpXTBzmZl1Xu5RVUBh0Kksfio8bgEGeVUVa6/6fMqhF0js/JMMLHvEM/OEZcXsCCxXZe744e5DlDq71NRpNRIAuld0hjG4ijJF7X3ZttTAGwAUCLMsznily+O8V6h2SUhSRdYHlJQ6hYFltvfY4b5bIzRguQWu24FujEdLn2YBfxTlD1EaNCypUQSCWFnB06gCpV7b6XRmU26XvY2tivTcQVCnRUUFQrBQS8WmWNjtcKQQ/W+xUdPiL6LGV4t4leiqKcWBheKZ5O7dlEZiGq+rZAJCzWViAuwPTAfOZPU5ij06QSU0D92WabSGdDsyxIrEgsu2t7WBOxPTUwxBFCqAFUAADoANgP+sZ/P8AMp6aCnYPE7yVEETNyyFIlkVCVXWSLA3HeOHNDIx5mog2cgWFttuu5vgE3HtHPJSE0qI80LrKiP0ZkuRbf0gbMPioG17jN0dBNK6QR0s8VP2aKmilk7pWE96diNetHdUSNQV1BtLdAcej4R8WZpLSRLUIoeONvpowpLsh2vGb2uvpEEG6g2scBEeEoe2x1ivIhjA+iU/RswjeJWK26rG7KLW8MXM8lDaIBIFaQ6mtIEcRoQWYAq2oX0ow22c7g2xdy9y0aMXV9QB1KLKQdwRudrfHHKqgil3kjR7oyd5Qe49tS7j0WsLjobDAIazLO0qkBZI2LwT1MXMLlAmllWPoFUyRAXsAQHIF2uIpaHM4J52pjRywzPzAJmkRkOlVK9xGDDug32O5xo6WhSNpHUEGQgtuT6KhQBf0QAPRG1yT1JxZwGV5udfY5Z/+ab8nE3D+V1aVVTUVLU4EiRoiQa+iFzqfX9bvEd3YjriKXNJY64U0kp5Ux1RSBQNLAEmnJ0FSzAFwSQ2kEWvZm1OAW5/lAqotGto3Uh45EPejcXsw8D1IKnYgkHrjMcL0+Z0dN2Y01PK6ySETGfRGwkd5S2kRs4IZrFbdOhxucZThzMZ5r65mOmtqISNKC6RmTTeydSFUki3X4jAPsphmRP8AUSrJIxJOhdKL07qC5Nh7WJJJJ2FgF3FFDJI9E8UbM0VSrFgygIhV1diG9LukrYb9646YfYzmZV8q18cAlKxvSzSWsvpI0SixKnwckj4DwvcNHhFnVBVc+OppWhJVGjeKbUquCysCHUMVZbH6rA6vhhtRE8tCxJJUXJtcm3wAH/rE+A8+pMwmhnaRcuzB6qTUsql0MJGrUhErEJZbsqaQp0li630k6ThDK5II5XmCrNUzvPIiNqVS1lChiBeyKtzbre22KmZZjL25YY5wqIvOqO6pEcQFgpJFw8j6je+yodvHGowBgwYMAYzHygZXNUwQiFZHMdRHKyRuqOwS5AV3IVSH0te49Ejxxp8GAweWcA6nE0rvTMwIaKllcawd/p5zaSZwbnX3etvibPzUyeeXSRHNMNjeod5LqPG8ha4B/pf442eMplfDZNXPPMG09p58K6ltfkLBqa3e1WDbX02YePQLS8D5eJElWljVo2Vk0XUBlOoHSpC3vve2PviH1nLfxMn+JU4fYQ8Q+s5b+Jk/xKnAV8vjzGBOWtPRuqs9mNVIpILswuopTY2PS5xY7VmXutF5uT9JjuDAc7VmXutF5uT9JitWw1s2nm0OXvoYMuqqkOlh0Yf6TYj29cGDAFbDWzaebQ5e+hgy6qqQ6WHRh/pNiPbiz2rMvdaLzcn6THcGA52rMvdaLzcn6TEFSldIVL0VAxW+kmqkuL7Gx7JtfBgwBUpXSBVeiy9gpBUGqkNiOhH+k2I9oxMk+ZAACkoQBsAKuT9JgwYDvasy91ovNyfpMVamnrZHEj0OXs6qVDGqkJAbqAeybA+PtwYMBwUtYIhB2DLuSAAI+0vpABuLL2OwsQLey2LMUuYqAFpKEAeAq5P0mDBgPrtWZe60Xm5P0mIpe3syu1HQFkvpJq5LjULGx7JtcY5gwHKJa6FFjiosvjRfRVaqQAeOwFJYYn7VmXutF5uT9JjuDAc7VmXutF5uT9Jg7VmXutF5uT9JjuDAVjDWnrQZd6ev1l/T/wB3qfpfHrix2rMvdaLzcn6THcGA52rMvdaLzcn6TESGvDFxRZeHb0mFVJc9Buex3OwH/WDBgJe1Zl7rRebk/SYinNe9tdFl7aTcaqqQ2PtF6PY4MGAl7VmXutF5uT9Jg7VmXutF5uT9JjuDAVJaasdizZflrMbXY1Lkm3S57H4YtdqzL3Wi83J+kx3BgOdqzL3Wi83J+kwdqzL3Wi83J+kx3BgOdqzL3Wi83J+kwdqzL3Wi83J+kx3BgOdqzL3Wi83J+kwdqzL3Wi83J+kx3BgOdqzL3Wi83J+kxCaWtnqKV5oqWOOCRpCY53kY3hliACmBB1e97+GOYMB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10" descr="data:image/jpeg;base64,/9j/4AAQSkZJRgABAQAAAQABAAD/2wCEAAkGBxMREhQTExMUFhUVGBsbGRgYGSEeHxwgIBscGyIgHx4hHioiHyIlGyEeIzIjJSorLi4wHiE0ODMsOCgtLisBCgoKBQUFDgUFDisZExkrKysrKysrKysrKysrKysrKysrKysrKysrKysrKysrKysrKysrKysrKysrKysrKysrK//AABEIAKYBMAMBIgACEQEDEQH/xAAcAAACAwEBAQEAAAAAAAAAAAAABQMEBgEHAgj/xABFEAACAQIEAwQFCgUEAgAHAQABAgMEEQAFEiEGEzEUIkGUMjRRVGEHFiNCU3F009TjFXKBs7QkUmKRM6FDY4KSk7HRCP/EABQBAQAAAAAAAAAAAAAAAAAAAAD/xAAUEQEAAAAAAAAAAAAAAAAAAAAA/9oADAMBAAIRAxEAPwD0XJcgjniEsktYXZpL2rKhR/5GGyrKFAt4AAYvfNOD7Wt89VfnYn4U9VT+aT+4+G+AzFPklFIxRKqpZgSCq5hUEgi1wQJ+ouP+8WfmnB9rW+eqvzsfeUZbLFNM7aNMrs2zs1ugFlKgA+0g+zEGRUtVHV1ImdniZQ0bEki7T1DFQD6JWJoU22OkHrewSfNOD7Wt89VfnY+IOGaaRVdJ6xkYBlZa+pIYEXBBE1iCN74lyPLJ4RKJZDICqhCZXY7Bhc6hdCRp6E7gnc7mIZJOaakjaofmwqiyusjjmjl8tySCCSb6wTuGA3HXAffzTg+1rfPVX52I4+GqZmZVnrCyWDAV9SStxcXHO2uN98Ws4oJ3lgeGQKsbDWC7DUNSkggXVrqGG4uCeuOtl0uurZXVDMqiNhclSEK3IsBs1iLE3+GAg+acH2tb56q/OwfNOD7Wt89VfnY+Gyefs8cXOcuJQ7MZnvp1XKhwoZhbYA/97DEs2WVDwUqNMdcZTnlXZObaJkPfWzD6Qq/hfTba+Ai+bNNq0c6s1W1ae31N7Xte3Ova+18ffzTg+1rfPVX52GAppO0mTV9EYgunUfSDE30W0+ibar38PDFbh+hniMvOkDhmBSzs1u6AR391BIva5tc/1CtJwtTqCzTVgAFyTX1IAA6knnbY+KXhyllUPHPVupvZlr6kg2NjuJ7bEEf0wx4ky9qmkqadSA00MkYJvYFkK3Nt7C+IM5y6eVYRFKYynpd9h4CxuN3tv3W2a+/TARfNOD7Wt89VfnY581IOnNrb/jqn87Elfl07VSTJJaNQgK8xwDZn1dwDSbq3U+KjpYESQ5bKKt5zKxjK2VNRsO6osVtY94Fg1we8RbAVZuGaZBd56xQSq3avqQLswVRvN1LEADxJAx9/NOD7Wt89VfnY+I8lmSmWGOSzrULJq5j7oKgSspO570d0K9O8euGEtC7VKy6zy1SwQOygN3gSVB0yXDAWb0dII36BS+acH2tb56q/OwfNOD7Wt89VfnYmpqGoWreUyAwMpATUx3+j0nSbqtrP6JAOobXw4wGdThqmZmQT1hZLalFfU3W+4uOdtcdMSfNOD7Wt89VfnY+coyaeJqkvIC0qgK+pmIIMliQwsoAZbKDYWxfyGikhhCSyM7XuSzl/6BiASL3O/S9vDALp+G6WOxeerUMwUaq+pF2Y2AF59yTsB44k+acH2tb56q/Oxcz2hedEVNIKzQyHUSNo5VkNrA7nTb+uIavLp2q45VmIhULeO5HQTBths2ovHufR5W3XAQ/NOD7Wt89VfnYPmnB9rW+eqvzsW8topUnqJHkLJIVMalmOiwIIA2UA7GwF7lrsRYKyfobdcBnqnhuljUu89Wir1Zq+pAH3kzWGO/Nmm1aOdWaratPb6m9r2vbnXtfa+FuVZTVSUFTBKX50o0hppWcf+JENiVuN1LEAWLMSLXsuk7NJ2nmavo+Tp0629PVe+m2nptq6/wDWAU0mQUkuox1FU4VtLaMwqWs1gbG0+xsQbfEYn+acH2tb56q/Ox8U+SzJQw06vpkj0XIkcagrXI5ltYuPh8OmJqrLKhkpFE51QtGZWuyiUAANcLudW5A1AA6b6hdSHx804Pta3z1V+dg+acH2tb56q/Ow+xmMzyWreaWSKcqGN0HOkAFkUDu2Kj6Rb2HUMfaQQs/NOD7Wt89VfnYPmnB9rW+eqvzsS59QVErQtBIECMpcamXUBLExG11IMayJZh9cEEbg/JopGruZrlEIjGpS7BS4vpKgNYgq76wQN0jPhgPj5pwfa1vnqr87B804Pta3z1V+diWCgqFrGlMoMDIw5epjueVpOk3UW0yeiQDrG1wbzZHRSxc3myczXKzJdixVTY6STYbG4AUCw0jcgkhU+acH2tb56q/OxRqcrWlqqExS1X0kzo4kqZpFZezTvYrJIy+kqm9r7Y1mEPEPrOW/iZP8SpwFPh2kqjApSpRVLSWUw3t9I/jzBf8A6wy7FWe9x+X/AHMd4U9VT+aT+4+G+AT9irPe4/L/ALmDsVZ73H5f9zDjBgE/Yqz3uPy/7mDsVZ73H5f9zDjBgE/Yqz3uPy/7mDsVZ73H5f8Acw4wYBP2Ks97j8v+5g7FWe9x+X/cw4wYBP2Ks97j8v8AuYOxVnvcfl/3MOMGAT9irPe4/L/uYOxVnvcfl/3MOMGAT9irPe4/L/uYOxVnvcfl/wBzDjBgE/Yqz3uPy/7mDsVZ73H5f9zDjBgE/Yqz3uPy/wC5g7FWe9x+X/cw0niDqyHUAwIOlipsRbZlIZT8QQR4YzHB7BJamOOomqKZNBWWWQyWfvrIiyMO8F0qT3iAWI26YBn2Ks97j8v+5g7FWe9x+X/cxm+IUNZU3iniqoETSaWKraF9d9bNeJu+2kLZXIA63G5OsyXM450OjWrRkJJHJ/5I2sDpe5NzYg6rkMCCCQQSFfsVZ73H5f8AcwdirPe4/L/uYcYMAn7FWe9x+X/cwdirPe4/L/uYml4gpFcI1VTh2vZTKoJt1sL32wxBvgFHYqz3uPy/7mDsVZ73H5f9zDjBgE/Yqz3uPy/7mDsVZ73H5f8Acw4wYBP2Ks97j8v+5g7FWe9x+X/cw4whbOZpTL2ZIuXC7I0s0hVSygatIVWuqtdSSRurDwvgJuxVnvcfl/3MHYqz3uPy/wC5hXDnGYJOlLNDTySSo8iSxOyxqqFQ+tWu+xdLab6tX1QCcfFRmdVSTRGWogqIpZo4ZVSPQ0LSAhCtnYlS+kaWue9e9gbA37FWe9x+X/cwdirPe4/L/uYcYMAn7FWe9x+X/cwrzGnnWry4yzrIO0SWAi0WPZaje+s32uLfH4Y1mEPEPrOW/iZP8SpwE/CnqqfzSf3Hw3wo4U9VT+aT+4+G+AMYbM84ftE0NRWPShZAYo4YgZJo9Cm6MVcuderUEXUthewIJ3OEj8UQGwiEs5Y2UQxlg217iQ2jtYddVvDrYYBDBXuXiWlrKuTnmVRzqYSJC0ezCQ6Y5EIYEaXYk/DrhjwfxQaqSop5QgnpnKkpqCSKGZC6BtwBIroRdrFepvig2azUlJK0iaKmpqJuRGRcgM5CM4QPssYDsQGA/rbGU+TbKa2nzGOSc3WohnCli4JijMGj6NvQAZu7q71na4BOA9M4tqmhoqqRGKukLsrAXIIUkEAg3I+44x0lSfpI48yq3amTtDk6O/E0bssWoRrpdtIe5UkC/wDTRfKQQMtqb+xfAHfmLbr8bb9R1G9sKuNGYE0sAikqajWQ8wB5QkRo1VNIDd5RLYknSiSk6goQhsMqD8iLmsHk5aa2AtqbSLm3hc3OLWKeT0jQwQxM2to40Qta2oqoF7Ek72v1OPjP45Wpp1gNpjG4jIIHe0nTuQQN/aMAhWmjrKusgqmcmLRyoxIyARPGnfGggljKJF1kkrpAFrm89MJ6KeGEzPUQ1DMqcyxliKoX3b/4kdlILN3gSm7atsVlnCzpXUSzGVObDOxZTFFNqUJsWp41aw13IMsgY2JA6HbZfl6xZg3flkY03pSMW0jmAEL4KDZSQoF9IJvYYBrnmaCmj1kandljjS9tcjmyrextc9TbYAnwwpV82VrlcvkS/oK0qNa/+8hgSB/xF/hiLiilSorqCnmjSWHTUzGNwrKzIsca3DbGwlfb22PhjMZnQ00KQOlDQKrcxnmlpoiqSLILQStEpWIBdaGXcKUF773DfcP5z2pHvG0UsTmOWJiCUYAHqNmUqQwYdQR06YaYw/BMASrldII4RUU6O6xG6FlmlVXDFVZ+Yhvq0i9r73BLjjCpOiGlR2SSslEQZPSVQrSSMNwR9GrAMPRLKfDAXK3iOjhYJLVU8bEkaXlVTcbEWJwzVgRcbg+OPM6SeooUq3lpQIIrLGHjQIh5zIGDLqkePlMkkjub3De0hXfAX0Uk0AQxK0UFStPuRAZg+uNT00iRCQAABqNgBgGfE9QXeCjBI7QXMrK2krCi3cg9RqYpHcbgOSCCARkcuBq6ujV4wtKyNNTQAjk9nWMouqPSLy62hkAa6qrACxU3c8bI8k4gTZ6mgrYoyTYcwiIgX9tgT9yk+GNBkFXDVU9PUxoAGiBS43QMBdb/ANADbbu4DOfKTSwciGEQa5pqiIRrEg5lldWkZGteO0Qbvi2m/XFCjpaiEyFnQV9HGjl7sVqqbSTokJ3dlYSIJCNQKK2wcgufk84kkro5ecAGV9UZAtrgku0T28NtS/ehvvfFnNVX+JUw03M9PURyWA3RTEwLeOkEsPvk+OAf006yIrqbq6hgfaCLj/1jP5tI1VV9iH/hjiEtR/8AM1l1jiO9wpKMzj6wCqbqzAycAOewQoQRydcFm62gkeAXsBvZB4YzdbJOuZVyr2yS607rHTcpbLodLM8lj6YZgAw8fjcLXC3CrRTR8+ni0fw6nifZSvNDymRQo2t3h4WtYDbbF2eD+EsJIiewu6rJCTtTliFEkZ+rHqI1R9BfULWIOqgJKqSCDYXDWuNuhsSL/ccYbjXIZGSqZY3kiaGRm1ZjUpY6TcCEXj0W+r08LAYDe4Q55nTozxQckPHGJZZZ20xQodQUtbdiSjGwsLKSWXu6rPCblqGkZiSxp4SSTckmNbkk+OMLHUzzT1ca00so/isZkYCPTyo44SFN5ARpKq97EHp1JsE1dmNXcsKzMSO6dcGXJyhs17CRGkYbargsB8bgBtQ8SzQmE1Dx1FLM3LWriQoY5NWhVnjudOp7rrFgGsCq3w6jzmS9XqpJwKY9wjSeeNGr6MXG99t9txve4GUzaRIzWyT0tUKato4pHVUZtMiiVXBC3WN+XyrsSPQG+2weiY81lZ2UUy0T1cVNXzGdV5fLkV1mkAIdwGZHmjJVhbVGd7gY3PDs7yUlO8ltbwxs1vaUBPgPH4DGIzOJaaqzAvRc/UY6hCsmgaWQRENewDCSMkldRPMUnAGW0ddC7SQ0Mi6IaqOnV5YwsZkn5iDRzLBLKgIB2CgAW6EdARXU8BpJI1PKkaRwtnaIzTO5KsbuZmi8b95j0Xf5SViSP4TGCs6wEGsOzMivfZCNIVhci5+Bwy4No2nnNUYRTxw82FIhK0mqQOY3kswAS2kqLAFgx1dFGA3GDBgwBhDxD6zlv4mT/EqcPsIeIfWct/Eyf4lTgJ+FPVU/mk/uPhvhRwp6qn80n9x8N8BFUwh0ZCSAylbjqLi23xxk8rr6jLqZKeajmm5CCOKSmAkEiotl1LcNGxAANxpvfvY2ODAedZpxFQmupZlrDTzk8uZZDoCxoGdo3WQWRmcqAdibXF7Y0WUntdUaxdXJjjaGAkEczWUeSQX+rdUVTYX0sbkFThjxBmsNJFzpgdCso2FyLsBq+5QSxPgAcMsAg49W+X1Q0u55ZssYYsW20gBdz3rbdLXvtfGR4jqaetlWpo6yBZ0QK0ckgilRkcsjAODpdC0ilXSzCRgSNiPTcKc9r6en5bTIDzJEjB0aiC7BQT7F1EC/hce3ALOFs8rKmQrLBFyVTedJF7z39ERq727u5u5tcbnF3jDPWo4NaRSSSOdCBI2kCkg95wm+gdTbc9BvhzFEqiyqFHsAtj7wGCy3N6ITJUVOb65EDhYpjHAqa7XvEUVwwAsNZJAJ9uG+W5itTmEjQMskMdOEeRd15hkJCKwNiVUMWHhqT2nDLOMyhienjlW5qJOWnduAdDNc+wG2n72HhchkiBRYAADwG2AyXHVMiyUlXKZRDCZI5mjkeMokoXvkxkNpV0S+9gCW+rcdYUcKE/xKQKLn1kMbsb7dWJJNgBfqAPDGuxiBmtFS1r08dCizGWFWaJIwzGXWwewszBArM56qN9xcgL/BuWuHnq5Gn+nIESTMS0cSkkXB3Bdiz2O6gqptptjvHELoKesiiaV6ObmGNBd2jZGikCC4BYK+oX/2W8cafBgPKYc4qIKRGGbU8rSTM0koYFlBUAKkTq7NdwSYlVTc6V5YFxt+FKWb6apqFKS1LgiMm/LjUWjQjoGAuzW+szb4pZXxRDNV8gU5EnMnRmGg6TDbUzWOoKxYBWtuSAbXGNZgE/E2TtUxqY20VEDcyBz0DhStm9qMCVYewm29sYd83kpGlWn5dPPKrF6KqcIiytqtLTyEaJELAsyqbHr3GuD6hiOeFXBV1VlPUMAQf6HAeX0GcPA9M0FMiCKjFO5qKuFUAQroN0kcnTZ79y5DfC2HGWy1MweSCUT1Mnc7UUKU0KXueQpN5rdQw1ayBqcAAYZU1NRPM8kOXwu0UwhMyRRag1wjEH0tMd7MeosQAbY1WAo5HlaUkEcEdysa2u3Vj1ZmPizMSxPiScI80PYq7tjBuzzwrFM49GJo2Zkdx1CEMylui7X6kjVY4RfAeXUGaI2Zmskq4kgMtQgAmIKiFBFpkBk5fKfQ8wslwdB1d4jGgzGtOa6aemBajY/6ip6I6qReGLxkL9Gcd0LqAJJsJZ6ajFasf8NgM7q8qycuPVaN0QnVa+rvKRv08Qdsa3AcAtsMZLOJf4bVtWm/ZakIlSRf6KRe5HLa/olToewuNMZ6A412DAZGfMCtWtYcwh7A0OlIVsxke47y2uWN2AAW5PdFt8Wah568GJYngpm2kklGmSRfFEjO6BuhZ7G1wF3DLUoewxV0kENBTpPHyyXSONWIl1m6kAMbBGLf063xsMBXrA6xPyQnMCHlhtl1W7oNtwt7Xt4Y81pHSeNmq3EatKvaA3eqaiWFwwiREuY4o5B3UTUzDfu6mZ/UsVI8shWVpxEglcANJpGogCwF+uwwGBrKsu08UyPRyVFVHUUcs4+jZ40iIRyjWUkxEFGIJVttxbDPhWul7bJDoMetWlqIGUkwynQA0co7rxS95gOtwx2syrPxBxXTIaqnnhEgh5AZG0ESCd9C6VbrY7tcbD24ccP8NUlCpFNTxw6gobTuTbpdju1rnc4BvgwYMAYQ8Q+s5b+Jk/xKnD7CHiH1nLfxMn+JU4CfhT1VP5pP7j4b4UcKeqp/NJ/cfDfAGDBiGrqkiRpJHVEUXZmIAA9pJ2GAp5zkqVSssjPoaN4yqkAd8WLeiSTbaxuu+4OJ8qouRDHDzJJOWoUPIQXIGw1EAAm3jbfxud8LIuNcuYhVrqUkkAATJuT4dcPsAYT5/wAOx1iSJK8gV00d0gaNwSV7p3JCnvXHdUgAjDjENXVJEjSSOqIouzMQAB7STsMB2miKIql2cqAC7W1NYdTpAFz8AB8MS4XZHntPWoZKaVZUVihZb21AAkbgX2I/7xcqqlIkaSRlREBZmY2AA3JJ8BgFOfcNJVhw8syFjEVMZUFDE/MUrdTvq8W1fC2HKCwAuTbxPj8dtsIabicypzIqKseMi6vpjTWNt1WSVX3BuLqNsfWV8W007iIl4Zja0M6GJz19ENs9iCLoWHxwD7Gem4RiepapaSYl5IZCl0C3hDcu1k1AAtf0t7AG4uDocGAMGDBgM7lvCMUMwn5szsJJpQGK2DzWDHuopIsLAEkb3sSARosGDAGDBgwC2iyZIXkaN3VZJDI0YI0lzuzbrqGo7kBrX8NzdlgwYAwYMcv4YBdLk6tVJVa5NaRvGFGnTpdlY37uq91Xx8MMsGDAGDBgwCUcOIKmSpE0weUxalGjTaLXpA7moAh2B3uQbXth1gwtr+IKWCRYZqmGOR7FUd1VjckCwJvuQRgGWDBgwGczLg6KdqlmlnBqjAWsU7vIfWmm8Z8et73+GNEo263+OEXEGetDJBBDyHmmZhokk06VWKSTUbKxC3QLqtsWHXpi5w9nCVlPFOlrSIrFQwbSSoOkkeIvgGWDBgwBhDxD6zlv4mT/ABKnD7CHiH1nLfxMn+JU4CfhT1VP5pP7j4b4UcKeqp/NJ/cfDfAVsxrFgikmf0Y0Z2+5QSf/AEMec17SOJJnFPPUQKJJGqmbkQMYxKIqeGw1sqFSZCVbvKdR3Rd5xPQNU0dTAhAaaGRFv0uyFRf+px509Ma+nqsxfLoTLLFyBAo5sokV2iZpA6ppaMWsq2Ngbt6OkFue8ZTolUrfw6oRNF/9Ough40bTbterZzY2VwOpb6odcLPzOa2XlKarpyBNSc4TU8q6QUKEE6AVtZkA0m4ZThsOAk7GyLDSrUtKs41QqUDK4ZYmsN10Dllh1uzAb2xLkXB0UcEMs0a0lREJNTUz6LIzE6XdQA9kCEkj0gSLYDS5Bmy1lPFUICokW+k9VIJDKfirAqfiDjxn5euI3FdSUgLCKPRLIFYKWYvsO8CndVbgkEAsbg2x6j8nEATLoNOyuZZE3Y9yWaSVN27xOhl3O/39ceE/LDSuM+fWhKyGAoCLhl0IhsNS3GtWFtS9DuOuA/Q/DURWmjDCUNbcSujv1+sydy5693bfCLil1qa6lonZOSiPWVCt9ZY2VYgTe2nmkubix5Y+Iw74Ug5dJCvLSLu30JFyQtyWty+Y+k77983Nz4488+VXLC9fE6xtIZKKVDGGlHN0SoVQCIgt35AWBIXTckjSDgHNbTZvI8kkFZJymkHKCpTMvLMq94EpcgREnc3uvjsC4fhlqzL46fMH5lRpDGYBQ0cvUNGUCgFDsCLXA3vc3q5VnXYMqSSaB1NOsaGKON13ZlREQSsS1tSqWLG5BPwwmyviuXNK1oNFbRRU277KuplN3WUlDYaSoAVgdyd9tIbDg/MZJqYCYgzws0MxBG7xnSW26ahZwPAMMWs6zZaZV7peSQ6Yol9KRrXsPYALksdlAJNgMKvk/IemeoAsKqeacdfRZyEPwvGqnbbx8cKc7NQ2d06RM66adWBunL5fPHaA4ILksFhVdNrE3JsDgL2UrWV3Maac0yxzMnLprHVo03vM6aj39SEoqeiQPabNRw1OH1wZlVRn/ZIElj6eKsoaxPXvA7mxXGazDhwO9Y9PHqqe2DQrVU8S25cTuQI5F377m4G2rxG2Php6ZZJIo3qoqmmraVeW9XUHVHJVQqW0vKVdXVmvsdmF9zgNZkWZ1CzNSVnLMwTXHJGCqyoCFJ0kkq6kjUtyO8COthocZ/Mol/iVG+rvCGpAX2gmAk+3YgD+uJeNMwenopnjOmQ6Y42tfS8rrErWPgrMG/p44BY1XV5g7dkn7LTROyGYRrI87IWRgge6rGrC2ogliu1huU2bZdLBVU0dZmVW9NOZFDaxDac6Si64gpsy8yyk6bgW3tjWyyQZXRqqq3LhVY4413dz6KooPpOzbD2k4pR0K8pqvM+Xq0MWRyGigRhYoAe6x07M5BLEsBZSFwC3hHL56OtMElYalHp9ZDNISpSQIrnmSybyBmvp0LdNlxs6yqSKN5JGCoilmY9AALkn+mMTwXRwirD09MlLakVp4lTSdUrholcW2dI0YkHpzBi18pGaLAtIrx8xZKgAITZXkClokYi5AMwRr2I7hv7CFTiCkqK+nM7CRYyUMNKpdWZCy6pJRGyuz6CWWIMAthqubhbkfBdJUQo6pJDOoss6hoZVIJsSDva++lgQetsJOKIac0VXVJOJ66kYBpwTeGUMhKxrciNBfToFwdw5dtROgr4K01iyxzusPPjj5aBHQxCMu7uCupWMncuGFhY79MA04Rr5KijgkmFpStn2sCykoWH/ABYjUPgRiLiqpqLQwUrrHLUOU5zKG5SqjOWCEgM3dAAO29z0wcDy66KJvAl9J27yCRwjbEjvJpa1za+J+I8hSsjVWd43jcSRSxmzRuLi4vcHYkEEEEE/fgMnmOW1QnWKOXNHnDoy1DtGtMFupfUkekMNIYaGXVe1iAdWPQsZXLsyq6aohpa1o5hPqENRGpQsyLrKypuqsVDEMpsdJFhjVYDO8R5rKtTSUkMkUTVPNYySAsbRaCUjS4Bdtd7k2AVtibYU1/D7MaiAyTSVFWoftLQqI0WJl0xEqBa4LDxJBbe9rvc5ihrDJRsAWQRSOHjZl0lz6LXUBiEYBlN1O/hjOUOU09QjGmq6irWB2Y0807lX7sgWO5sShlAId+YO4wF7bBpOFs6arjlLoqtFNJCSpLI+ggakJAuN7fAhh4YbzX0mxsbGx9nxxynjCqqqoUAABQLAfAAbbYr5zRLPBLC7MiyIysyGzKCCCQfAjAYngXNqOmpF1xukwB7RMKeVhK4J1yGZYyJFLamDaiLHwx9wVNC9XRnLOziUytzxCug8jlSE81VAIHM5WnWPSK26nCzIs3zJ4oi/aFgUhYpaWliZZY1HdkdWkeQB1ANkjUC+xNxZp8n1U9bU1NVK8MjQAUqPHE8RIssr60diQ2rSpFhYofbgN9gwYMAYQ8Q+s5b+Jk/xKnD7CHiH1nLfxMn+JU4CfhT1VP5pP7j4b4UcKeqp/NJ/cfDfAGM1meQzpK9RQTRxSSAcyKVNUMpAIDHSQ6vbYsDuALg2vjS4MBmOfnH2GXeYl/Ix8NkVVWbZhLGsII/0tPco9rH6WR1DuL/UUIOl9WJcrpSMzrJDGwRoYAjFCAWBl5lja1947+2w6220uA4qgAACwHQDGW+UHgeDNoND9yZL8qUDdT7D7VPiMNOLIZ3o50piRMyWWzaT8QrXGlitwDcWNtx1x3LY4kDyRxSoNCgqVYejqNgni3eN2A71xu1tgp8H5dVU0Ygm7LyokVY+QrqTa9ywYkDawsCbkE371hY4myQ1SxtG/LngfmQyWuA1ipDDxRlJVh7D8Bhfw29SlXUJMkhjnEc6P3iqMVCPFcqNNgqsB03O9741OAxGYHM541iny+BtLIxkhrWj7yENqQGLUo1C4BPwJOKVPwRLNI5fXSQy6hOiVUkz1IJA+k1DRHdRYlLtY6QVA3+q+lmXMaqUU7SUz9mV05Zu4+kDshtY6XMTMv1wNidNj6BFbSLCwsLC1rD7vD7sByKMKoVQAqgAAbAAbAAYS8QZG8rx1FNKIaqIFVZl1I6EgmORbglSQDcEFSLj2F7gwHlNXkOcPUc0xRqO1CdjDU2uBHEmgBo/RLRqxvbUO7t1wyzXJKuangPZL1kKQrzmnXfRNBM123JuYtiQSLn2nHobdDfpjK8DhoYuU0Mis09QxLIygIZXZDcrY9woAL3A9lrYC7k2VzNL2usKc/QUSOMkpChILAMQC7OVUsxA6AACxLWOKsoNZSyQq+hyUZGtcBo3WRbjxGpRf4Xw2wYDAJw7mS1TVL9iqXvqj5ss6iK402jjs6L3QO+AG3YeN8M6ilzSoHLlTLo4yblhrnItuCqOiLqDWYMxIBA7px98SU5Ndl8gjdkjMpkZULAAxkJewN+/0G9jvt1xo6OYvGjlShZQSp6rcXsfiOmAr5RlaUyFV1MzHVJI5u8jHqzmwuegsAAAAAAAAKXGXDiZjSSU7nSTZkcdUdd1b+h69LgkXGHeDAef0XA8sk0naRTR0shiZ6aC7K7QoqJcsi6Y9geWB9Ve8d7u5eAcuZdIpUjF7/RFoidiNzGyk9ehxHx1QPKkbQKxqIbywkA2LpZgjEC2l7FbMQN/aARHwhSSJV5g8qOOY8bIzKbH6JA4Un6ol1WF/C+/XAaejpUhRY41CIgCqoFgANgBijn8VUVjakeMOkisySbLKm4ZC4Vih3uGCndQOhOGmE/FdGs9OY25neePvRg6174JZSoJUhbm/wD/AHAUaSjq6qeCarhhgWnLMkaSmVmdkaO7NoRVUIx2AYkkbi1jpsIOEYZ1WftMarNzdJdRYShY00yDxs25IPRtQw/wFPs8vP5nO+h5enk6B6eq+vXe/o2XTa3jhDk/DvJWRadHplkeRZGZ+ZJo+k0NA2tlQa3LhWBtqa63N8MeKIJXSLl3KrPG0yr1aIHvAbi4vpJXfUqstjex+eG4JUapLBlhaa8CN1VOXGDtfugyByFNrA9B0AOIUKqAWLEADUbXNvE2AFz8ABiHMqTnQyxamTmIyakNmXUpW6nwIvcHFnBgPO46Gs51C0tNV6qJNH0E0PIlJXRqIeRXAt/xJG4HtOp4by6WMzzTCNJalw7RxksqaUCDvEDWxAuzaR4C3duU2d0FSzVulZDLIYuxyKe7GAqg76gE0yBme9uYpC9/0BtBgDBgwYAwh4h9Zy38TJ/iVOH2EPEPrOW/iZP8SpwE/CnqqfzSf3Hw3wo4U9VT+aT+4+G+AMGDGZbjWHWQsFY8YZk58dOzxlkYqwGm7mzAjUF07GxOA02DGTT5QaNiojWrkLRrINFJOe419Lf+PdTY2YbHwOHOS57FV6xHzA0ZAdJI2jZdS6hdWAO6m+AZ4MGKGb5zBSKHnkVAb2BuSxAJsqgFmNgdgCcBfwYR5fxZTTOsep43kGqMTRtHzBa901gBtt7DceIw8wBgxxmABJNgOpwvos+pZm0RVMEj9dKSqx2+AN8AxwYVZtxJR0rBaipgiYi4V5FBt7bE3t8cXaGtjnQSQyJIjdHRgwP3EbYCxgxnazNamaaWCjEI5GkSSzamUOwDBFRSCxCEEksLal672QZ3xJmVFNFFKaSUz6UhCRSRh5GbTpLmVgth3rkbjoL7EPQcGEWR8QGWRqaoi5FUqh+Xq1K69Ncb2GoA7EWBB6joS9wHy7gbkgD44+O0p/vX/sYwVFltJMamXMI3nqoHmkaKQM1o1ZhHyYSdLJywNLAG7E3Oq9kWT5aMxeZoYsuflhWSOeii06ZCSo51PUyWNlsbgkbHTvgPXElU7BgfuOPvHjvEGSwBealHFTdnkjFVFGOVIgPoyRzx21QkkFiVvpVraGUgbTg0z00r5fUTmoMcMcsczbOysWRlYXJOl1Njc7MAem4a7BinmNNLIYuXMYgkgZwEVuYoBune9EE2Oob7fHGT4lrZaMylczZpmBaGlMKSE7jSoSNBKQT3dV9r38MBuMGK2WSyPDE0qcuRkUul76GKgst/GxuL/DGequJZ5JGSkjpiElaK9ROYzK6C7rCqo2rTuCTbdTsQL4DVYMJuHs9NSZI5YWp6iHTzImZWtqF1ZWUkMpsQDsbqbgYc4AwYMGAMGDBgDBgwYAwYMcdgBckAe04DuEPEPrOW/iZP8Spw8RwdwQR8MI+IfWct/Eyf4lTgJ+FPVU/mk/uPi9X18UChpXVFZlQEnqzEKoHxJOKPCnqqfzSf3Hwl+UnLpqqOGCEMCGefmBb6WiQmMDYglpSmx6gNgNFn1ZyKaoluRy4pHuBcjSpOw8emFnDsRpMqgFl1Q0ikgG4LCME7+wtf/vDWE9pp1LKyc6IalIKsutdwQRcEX6HocY7hCpqJMrl5zxlIoHgQLcseTzImkcnxcrfTvYC9+8QAk+TeHS8il7tBSUFOwG4DJC0hsfEHm/8A7wxddGcqQdp6JtY+MMy6T99pWG/sFrb4RfI1StHC5dI1LxUjgR6rEGmQBm1Ad8gXbTtcncm5xopFD5uhBN4aN9Wxt9LMmnfpf6J9vhgGPEma9kppZramVe4n+9z3UQfFnIX+uKuTZGKZWnkBnrHT6WXbU5AvoS5Col9lUEDoSSbsa/HqFqeJRYE1VNYnoLTI3ePgDa1/iMW8tzhphKgMJmRSV0MzRtYtHctoFrTI6lRqKhQfEYBHnueRvHys0y+aKmlsDI5SSNT177RuWjsbd8gC/iLXxZ4anmpqlqGeUzRNHzaSZvSKKQrxu312S6EN1Ia5+EGUZHVU7ydtqefSGJ7KWIWEG+pX1EtKuk7O7XXSdgDsp4TSQyZLqB7tLWEX68rVAsRPjvGU67772OAbfKhM4ip0LpHTyVCrUPIDoCWZgr6WBCO4CE3tuAdjY5/ifNY2gD0K1FZPFLA8Lx07tCTHILqkiKEW8ZZGKmxAIO+Ndxrql7PSryyKh2DrIxAkVI2k5dwCQHZQGNjZdex6Ya01bZdPJcNG0aMqKdILBd0LBdaLq3YDax2uLYDKZJVQRs7JUfS6WM8NWvJMjqVLTFmQuAENgFugUIBpAww4DUOaupiVkpqmYPAhXSGAQBpgp3Xmvc+FwFawLEmp8oNC9TQzvLTxAU3NlRX75YRqWR1YEaNVt1IO1x43xsKGoEscciggOisAeoBAIwHmuV1VatVUU+to5KqrdijUr3WIWHNjqAxjYclVUBxcNt4AMzynhiDMYI5JnneGKpeWkvMxYIBoBMly5BcNIp1XAKC4HdxouN65oaKZkJDsFiQgXs8rLErW8bM4P9PHEGRZqiCKBVtFqMEBUA6lhQ65DbZU1LoHx0+DDAKKzJ4qPMssMIbXKZ45Hd2d3QQM4DO5JNmRSN9t7WBN9vKpKkKdJINja9j7beNsYV86jr6rK54Q4SOpnjYOulrtRyOh0+xo7ML+BFwDcDY5zUtFTzSJo1xxOy8xtKXVSRqYkALfqbiwvgMNkOQVtLUwyPS0r8tHSWqSVuZMrFG1spjZi40k6LkFm2IGNfwvLTyU6T00QijnHN06Ahu25LAbar9Tc/fjE01ZK8sUdTV5nS1MgHKZxB2Z3a5CIYlZG9gDsGNxbcjGy4RzSSop7zKqzRO8MoW+nXGxUlb76WsGHwOAgr+HefU1DuRyJ6MU7KL6mOqQkn2WVrDcnvN0tvnuAK3nz08r6jI2VU2+1j9JIHJt4lgCLeGrFr5V+LKjLqePssReaZyqnSWChRcmw6k+A+8+G/nv/wDnzN5Xq5oZXkYLTqiAg2UI5IX4W1Na/tOA9f4or5ERIadgtRUNojYjUEFrvIR4hEud9ixQHrhb8m9DFDRoQ6ySyPKXmYDmSNzXHfbqzL6Fz/t8OmLWaVGjM6INYK8NSin2veB9P/2Kx/8ApOPPYuEosxleNIyvKrqgyzLEE0aauU6RKwJkLR6AqRgKm7MSQFIey4xeY8LxQhzJUxR0fP7QRIiho35gkPLmLAIrOOmksLkBhtbaYyXHtAJHy+Sx1R1cYDE3RQ1w2pDcMWA0KbXUvcEb3Cxw5/qKmprtBVGVIIWOxeOMuxkA/wBrSOwB8VRT47r+OeMZqCaNBHAI3jL82Uy2YrcuoEMMhGhAHLNYWb/icbXGVo4RLmVQKkBnijXs62ughkFnbxGtpFZGv9VVtsxuGdk+UmZGJeOmC6tIBFaCG0h9JJoN25Z1WsDYhunXV8FcSNmELTcpEj1lY3SQusgGxYao43WzXWzKOl+lsK+H601FdKHSBUGt1i0d8OlqfmCX0JW5eqOTlkiL6NLsSbWeGoEFbU9lJWljHKkjudPPGlu4pPcCxkA6QFYt/wAb4DWYMGDARVM6Rq0kjqiKCWZiAoHtJOwt7cfUsoVSzGyqCSfYBvjMfKRSSVNKtHExQ1kohMgXVoXS8rEi42Ij0nf62FvE+bvLkesrplqFihZGRydUkiQyLoWzk2L2CgE+GAaZfl/8QtU1QJiYXgpzfSEPR5F21yMLNZhZBYAX1MfPamqhqOdAKLLoZTy1WOSURzKWNwAktO8bkHuNYdQfDScel5FmlhBFUSWqpIkZ4AATG2lna+kd1fqgtt3QLknetUcSla5qcotg8ESMQdRaRJpWIO40iNBbpvq+Fwz4o4stekeEwrUiangq46caInE90BMfRWVrOCAGIWxsG21XEPrOW/iZP8SpxjYKVGqY6to4iz5nIpl0hSApqKdAJNVnvoRdNti/iSLbLiH1nLfxMn+JU4CfhT1VP5pP7j4b4UcKeqp/NJ/cfDfARzhirBSAxB0ki9jbY28d8efZPFNRUjUTZbLzWiZXqKfQ8crlCOYzFlkux66luL+zfHouEHF+bS0y0xjK/S1McTXQv3XJuVCkG4t8fuwCPIqyaAskWXVVjFTxxh9CIuiMg6mMhIC7AkBifANjScPZU0IklmKvUztqldRsLbJGt99Ea90Xtc6mIBc4T1+e1cVNRSSIkcs1QkUq6C3dYsNSqrXVioDabta5G9r4f5BPPJTxvUxiOYjvKOnUgG1zputjpudN7XNr4D54jySKuppaaYdyVbXHVT1DD4g2I+7Ga4ezF6JeVV08wdbRKaamleHlxjusqxlwC2oknSh30kERhjt8JajNHat7JHpXTBzmZl1Xu5RVUBh0Kksfio8bgEGeVUVa6/6fMqhF0js/JMMLHvEM/OEZcXsCCxXZe744e5DlDq71NRpNRIAuld0hjG4ijJF7X3ZttTAGwAUCLMsznily+O8V6h2SUhSRdYHlJQ6hYFltvfY4b5bIzRguQWu24FujEdLn2YBfxTlD1EaNCypUQSCWFnB06gCpV7b6XRmU26XvY2tivTcQVCnRUUFQrBQS8WmWNjtcKQQ/W+xUdPiL6LGV4t4leiqKcWBheKZ5O7dlEZiGq+rZAJCzWViAuwPTAfOZPU5ij06QSU0D92WabSGdDsyxIrEgsu2t7WBOxPTUwxBFCqAFUAADoANgP+sZ/P8AMp6aCnYPE7yVEETNyyFIlkVCVXWSLA3HeOHNDIx5mog2cgWFttuu5vgE3HtHPJSE0qI80LrKiP0ZkuRbf0gbMPioG17jN0dBNK6QR0s8VP2aKmilk7pWE96diNetHdUSNQV1BtLdAcej4R8WZpLSRLUIoeONvpowpLsh2vGb2uvpEEG6g2scBEeEoe2x1ivIhjA+iU/RswjeJWK26rG7KLW8MXM8lDaIBIFaQ6mtIEcRoQWYAq2oX0ow22c7g2xdy9y0aMXV9QB1KLKQdwRudrfHHKqgil3kjR7oyd5Qe49tS7j0WsLjobDAIazLO0qkBZI2LwT1MXMLlAmllWPoFUyRAXsAQHIF2uIpaHM4J52pjRywzPzAJmkRkOlVK9xGDDug32O5xo6WhSNpHUEGQgtuT6KhQBf0QAPRG1yT1JxZwGV5udfY5Z/+ab8nE3D+V1aVVTUVLU4EiRoiQa+iFzqfX9bvEd3YjriKXNJY64U0kp5Ux1RSBQNLAEmnJ0FSzAFwSQ2kEWvZm1OAW5/lAqotGto3Uh45EPejcXsw8D1IKnYgkHrjMcL0+Z0dN2Y01PK6ySETGfRGwkd5S2kRs4IZrFbdOhxucZThzMZ5r65mOmtqISNKC6RmTTeydSFUki3X4jAPsphmRP8AUSrJIxJOhdKL07qC5Nh7WJJJJ2FgF3FFDJI9E8UbM0VSrFgygIhV1diG9LukrYb9646YfYzmZV8q18cAlKxvSzSWsvpI0SixKnwckj4DwvcNHhFnVBVc+OppWhJVGjeKbUquCysCHUMVZbH6rA6vhhtRE8tCxJJUXJtcm3wAH/rE+A8+pMwmhnaRcuzB6qTUsql0MJGrUhErEJZbsqaQp0li630k6ThDK5II5XmCrNUzvPIiNqVS1lChiBeyKtzbre22KmZZjL25YY5wqIvOqO6pEcQFgpJFw8j6je+yodvHGowBgwYMAYzHygZXNUwQiFZHMdRHKyRuqOwS5AV3IVSH0te49Ejxxp8GAweWcA6nE0rvTMwIaKllcawd/p5zaSZwbnX3etvibPzUyeeXSRHNMNjeod5LqPG8ha4B/pf442eMplfDZNXPPMG09p58K6ltfkLBqa3e1WDbX02YePQLS8D5eJElWljVo2Vk0XUBlOoHSpC3vve2PviH1nLfxMn+JU4fYQ8Q+s5b+Jk/xKnAV8vjzGBOWtPRuqs9mNVIpILswuopTY2PS5xY7VmXutF5uT9JjuDAc7VmXutF5uT9JitWw1s2nm0OXvoYMuqqkOlh0Yf6TYj29cGDAFbDWzaebQ5e+hgy6qqQ6WHRh/pNiPbiz2rMvdaLzcn6THcGA52rMvdaLzcn6TEFSldIVL0VAxW+kmqkuL7Gx7JtfBgwBUpXSBVeiy9gpBUGqkNiOhH+k2I9oxMk+ZAACkoQBsAKuT9JgwYDvasy91ovNyfpMVamnrZHEj0OXs6qVDGqkJAbqAeybA+PtwYMBwUtYIhB2DLuSAAI+0vpABuLL2OwsQLey2LMUuYqAFpKEAeAq5P0mDBgPrtWZe60Xm5P0mIpe3syu1HQFkvpJq5LjULGx7JtcY5gwHKJa6FFjiosvjRfRVaqQAeOwFJYYn7VmXutF5uT9JjuDAc7VmXutF5uT9Jg7VmXutF5uT9JjuDAVjDWnrQZd6ev1l/T/wB3qfpfHrix2rMvdaLzcn6THcGA52rMvdaLzcn6TESGvDFxRZeHb0mFVJc9Buex3OwH/WDBgJe1Zl7rRebk/SYinNe9tdFl7aTcaqqQ2PtF6PY4MGAl7VmXutF5uT9Jg7VmXutF5uT9JjuDAVJaasdizZflrMbXY1Lkm3S57H4YtdqzL3Wi83J+kx3BgOdqzL3Wi83J+kwdqzL3Wi83J+kx3BgOdqzL3Wi83J+kwdqzL3Wi83J+kx3BgOdqzL3Wi83J+kwdqzL3Wi83J+kx3BgOdqzL3Wi83J+kxCaWtnqKV5oqWOOCRpCY53kY3hliACmBB1e97+GOYMB/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AutoShape 12" descr="data:image/jpeg;base64,/9j/4AAQSkZJRgABAQAAAQABAAD/2wCEAAkGBxMREhQTExMUFhUVGBsbGRgYGSEeHxwgIBscGyIgHx4hHioiHyIlGyEeIzIjJSorLi4wHiE0ODMsOCgtLisBCgoKBQUFDgUFDisZExkrKysrKysrKysrKysrKysrKysrKysrKysrKysrKysrKysrKysrKysrKysrKysrKysrK//AABEIAKYBMAMBIgACEQEDEQH/xAAcAAACAwEBAQEAAAAAAAAAAAAABQMEBgEHAgj/xABFEAACAQIEAwQFCgUEAgAHAQABAgMEEQAFEiEGEzEUIkGUMjRRVGEHFiNCU3F009TjFXKBs7QkUmKRM6FDY4KSk7HRCP/EABQBAQAAAAAAAAAAAAAAAAAAAAD/xAAUEQEAAAAAAAAAAAAAAAAAAAAA/9oADAMBAAIRAxEAPwD0XJcgjniEsktYXZpL2rKhR/5GGyrKFAt4AAYvfNOD7Wt89VfnYn4U9VT+aT+4+G+AzFPklFIxRKqpZgSCq5hUEgi1wQJ+ouP+8WfmnB9rW+eqvzsfeUZbLFNM7aNMrs2zs1ugFlKgA+0g+zEGRUtVHV1ImdniZQ0bEki7T1DFQD6JWJoU22OkHrewSfNOD7Wt89VfnY+IOGaaRVdJ6xkYBlZa+pIYEXBBE1iCN74lyPLJ4RKJZDICqhCZXY7Bhc6hdCRp6E7gnc7mIZJOaakjaofmwqiyusjjmjl8tySCCSb6wTuGA3HXAffzTg+1rfPVX52I4+GqZmZVnrCyWDAV9SStxcXHO2uN98Ws4oJ3lgeGQKsbDWC7DUNSkggXVrqGG4uCeuOtl0uurZXVDMqiNhclSEK3IsBs1iLE3+GAg+acH2tb56q/OwfNOD7Wt89VfnY+Gyefs8cXOcuJQ7MZnvp1XKhwoZhbYA/97DEs2WVDwUqNMdcZTnlXZObaJkPfWzD6Qq/hfTba+Ai+bNNq0c6s1W1ae31N7Xte3Ova+18ffzTg+1rfPVX52GAppO0mTV9EYgunUfSDE30W0+ibar38PDFbh+hniMvOkDhmBSzs1u6AR391BIva5tc/1CtJwtTqCzTVgAFyTX1IAA6knnbY+KXhyllUPHPVupvZlr6kg2NjuJ7bEEf0wx4ky9qmkqadSA00MkYJvYFkK3Nt7C+IM5y6eVYRFKYynpd9h4CxuN3tv3W2a+/TARfNOD7Wt89VfnY581IOnNrb/jqn87Elfl07VSTJJaNQgK8xwDZn1dwDSbq3U+KjpYESQ5bKKt5zKxjK2VNRsO6osVtY94Fg1we8RbAVZuGaZBd56xQSq3avqQLswVRvN1LEADxJAx9/NOD7Wt89VfnY+I8lmSmWGOSzrULJq5j7oKgSspO570d0K9O8euGEtC7VKy6zy1SwQOygN3gSVB0yXDAWb0dII36BS+acH2tb56q/OwfNOD7Wt89VfnYmpqGoWreUyAwMpATUx3+j0nSbqtrP6JAOobXw4wGdThqmZmQT1hZLalFfU3W+4uOdtcdMSfNOD7Wt89VfnY+coyaeJqkvIC0qgK+pmIIMliQwsoAZbKDYWxfyGikhhCSyM7XuSzl/6BiASL3O/S9vDALp+G6WOxeerUMwUaq+pF2Y2AF59yTsB44k+acH2tb56q/Oxcz2hedEVNIKzQyHUSNo5VkNrA7nTb+uIavLp2q45VmIhULeO5HQTBths2ovHufR5W3XAQ/NOD7Wt89VfnYPmnB9rW+eqvzsW8topUnqJHkLJIVMalmOiwIIA2UA7GwF7lrsRYKyfobdcBnqnhuljUu89Wir1Zq+pAH3kzWGO/Nmm1aOdWaratPb6m9r2vbnXtfa+FuVZTVSUFTBKX50o0hppWcf+JENiVuN1LEAWLMSLXsuk7NJ2nmavo+Tp0629PVe+m2nptq6/wDWAU0mQUkuox1FU4VtLaMwqWs1gbG0+xsQbfEYn+acH2tb56q/Ox8U+SzJQw06vpkj0XIkcagrXI5ltYuPh8OmJqrLKhkpFE51QtGZWuyiUAANcLudW5A1AA6b6hdSHx804Pta3z1V+dg+acH2tb56q/Ow+xmMzyWreaWSKcqGN0HOkAFkUDu2Kj6Rb2HUMfaQQs/NOD7Wt89VfnYPmnB9rW+eqvzsS59QVErQtBIECMpcamXUBLExG11IMayJZh9cEEbg/JopGruZrlEIjGpS7BS4vpKgNYgq76wQN0jPhgPj5pwfa1vnqr87B804Pta3z1V+diWCgqFrGlMoMDIw5epjueVpOk3UW0yeiQDrG1wbzZHRSxc3myczXKzJdixVTY6STYbG4AUCw0jcgkhU+acH2tb56q/OxRqcrWlqqExS1X0kzo4kqZpFZezTvYrJIy+kqm9r7Y1mEPEPrOW/iZP8SpwFPh2kqjApSpRVLSWUw3t9I/jzBf8A6wy7FWe9x+X/AHMd4U9VT+aT+4+G+AT9irPe4/L/ALmDsVZ73H5f9zDjBgE/Yqz3uPy/7mDsVZ73H5f9zDjBgE/Yqz3uPy/7mDsVZ73H5f8Acw4wYBP2Ks97j8v+5g7FWe9x+X/cw4wYBP2Ks97j8v8AuYOxVnvcfl/3MOMGAT9irPe4/L/uYOxVnvcfl/3MOMGAT9irPe4/L/uYOxVnvcfl/wBzDjBgE/Yqz3uPy/7mDsVZ73H5f9zDjBgE/Yqz3uPy/wC5g7FWe9x+X/cw0niDqyHUAwIOlipsRbZlIZT8QQR4YzHB7BJamOOomqKZNBWWWQyWfvrIiyMO8F0qT3iAWI26YBn2Ks97j8v+5g7FWe9x+X/cxm+IUNZU3iniqoETSaWKraF9d9bNeJu+2kLZXIA63G5OsyXM450OjWrRkJJHJ/5I2sDpe5NzYg6rkMCCCQQSFfsVZ73H5f8AcwdirPe4/L/uYcYMAn7FWe9x+X/cwdirPe4/L/uYml4gpFcI1VTh2vZTKoJt1sL32wxBvgFHYqz3uPy/7mDsVZ73H5f9zDjBgE/Yqz3uPy/7mDsVZ73H5f8Acw4wYBP2Ks97j8v+5g7FWe9x+X/cw4whbOZpTL2ZIuXC7I0s0hVSygatIVWuqtdSSRurDwvgJuxVnvcfl/3MHYqz3uPy/wC5hXDnGYJOlLNDTySSo8iSxOyxqqFQ+tWu+xdLab6tX1QCcfFRmdVSTRGWogqIpZo4ZVSPQ0LSAhCtnYlS+kaWue9e9gbA37FWe9x+X/cwdirPe4/L/uYcYMAn7FWe9x+X/cwrzGnnWry4yzrIO0SWAi0WPZaje+s32uLfH4Y1mEPEPrOW/iZP8SpwE/CnqqfzSf3Hw3wo4U9VT+aT+4+G+AMYbM84ftE0NRWPShZAYo4YgZJo9Cm6MVcuderUEXUthewIJ3OEj8UQGwiEs5Y2UQxlg217iQ2jtYddVvDrYYBDBXuXiWlrKuTnmVRzqYSJC0ezCQ6Y5EIYEaXYk/DrhjwfxQaqSop5QgnpnKkpqCSKGZC6BtwBIroRdrFepvig2azUlJK0iaKmpqJuRGRcgM5CM4QPssYDsQGA/rbGU+TbKa2nzGOSc3WohnCli4JijMGj6NvQAZu7q71na4BOA9M4tqmhoqqRGKukLsrAXIIUkEAg3I+44x0lSfpI48yq3amTtDk6O/E0bssWoRrpdtIe5UkC/wDTRfKQQMtqb+xfAHfmLbr8bb9R1G9sKuNGYE0sAikqajWQ8wB5QkRo1VNIDd5RLYknSiSk6goQhsMqD8iLmsHk5aa2AtqbSLm3hc3OLWKeT0jQwQxM2to40Qta2oqoF7Ek72v1OPjP45Wpp1gNpjG4jIIHe0nTuQQN/aMAhWmjrKusgqmcmLRyoxIyARPGnfGggljKJF1kkrpAFrm89MJ6KeGEzPUQ1DMqcyxliKoX3b/4kdlILN3gSm7atsVlnCzpXUSzGVObDOxZTFFNqUJsWp41aw13IMsgY2JA6HbZfl6xZg3flkY03pSMW0jmAEL4KDZSQoF9IJvYYBrnmaCmj1kandljjS9tcjmyrextc9TbYAnwwpV82VrlcvkS/oK0qNa/+8hgSB/xF/hiLiilSorqCnmjSWHTUzGNwrKzIsca3DbGwlfb22PhjMZnQ00KQOlDQKrcxnmlpoiqSLILQStEpWIBdaGXcKUF773DfcP5z2pHvG0UsTmOWJiCUYAHqNmUqQwYdQR06YaYw/BMASrldII4RUU6O6xG6FlmlVXDFVZ+Yhvq0i9r73BLjjCpOiGlR2SSslEQZPSVQrSSMNwR9GrAMPRLKfDAXK3iOjhYJLVU8bEkaXlVTcbEWJwzVgRcbg+OPM6SeooUq3lpQIIrLGHjQIh5zIGDLqkePlMkkjub3De0hXfAX0Uk0AQxK0UFStPuRAZg+uNT00iRCQAABqNgBgGfE9QXeCjBI7QXMrK2krCi3cg9RqYpHcbgOSCCARkcuBq6ujV4wtKyNNTQAjk9nWMouqPSLy62hkAa6qrACxU3c8bI8k4gTZ6mgrYoyTYcwiIgX9tgT9yk+GNBkFXDVU9PUxoAGiBS43QMBdb/ANADbbu4DOfKTSwciGEQa5pqiIRrEg5lldWkZGteO0Qbvi2m/XFCjpaiEyFnQV9HGjl7sVqqbSTokJ3dlYSIJCNQKK2wcgufk84kkro5ecAGV9UZAtrgku0T28NtS/ehvvfFnNVX+JUw03M9PURyWA3RTEwLeOkEsPvk+OAf006yIrqbq6hgfaCLj/1jP5tI1VV9iH/hjiEtR/8AM1l1jiO9wpKMzj6wCqbqzAycAOewQoQRydcFm62gkeAXsBvZB4YzdbJOuZVyr2yS607rHTcpbLodLM8lj6YZgAw8fjcLXC3CrRTR8+ni0fw6nifZSvNDymRQo2t3h4WtYDbbF2eD+EsJIiewu6rJCTtTliFEkZ+rHqI1R9BfULWIOqgJKqSCDYXDWuNuhsSL/ccYbjXIZGSqZY3kiaGRm1ZjUpY6TcCEXj0W+r08LAYDe4Q55nTozxQckPHGJZZZ20xQodQUtbdiSjGwsLKSWXu6rPCblqGkZiSxp4SSTckmNbkk+OMLHUzzT1ca00so/isZkYCPTyo44SFN5ARpKq97EHp1JsE1dmNXcsKzMSO6dcGXJyhs17CRGkYbargsB8bgBtQ8SzQmE1Dx1FLM3LWriQoY5NWhVnjudOp7rrFgGsCq3w6jzmS9XqpJwKY9wjSeeNGr6MXG99t9txve4GUzaRIzWyT0tUKato4pHVUZtMiiVXBC3WN+XyrsSPQG+2weiY81lZ2UUy0T1cVNXzGdV5fLkV1mkAIdwGZHmjJVhbVGd7gY3PDs7yUlO8ltbwxs1vaUBPgPH4DGIzOJaaqzAvRc/UY6hCsmgaWQRENewDCSMkldRPMUnAGW0ddC7SQ0Mi6IaqOnV5YwsZkn5iDRzLBLKgIB2CgAW6EdARXU8BpJI1PKkaRwtnaIzTO5KsbuZmi8b95j0Xf5SViSP4TGCs6wEGsOzMivfZCNIVhci5+Bwy4No2nnNUYRTxw82FIhK0mqQOY3kswAS2kqLAFgx1dFGA3GDBgwBhDxD6zlv4mT/EqcPsIeIfWct/Eyf4lTgJ+FPVU/mk/uPhvhRwp6qn80n9x8N8BFUwh0ZCSAylbjqLi23xxk8rr6jLqZKeajmm5CCOKSmAkEiotl1LcNGxAANxpvfvY2ODAedZpxFQmupZlrDTzk8uZZDoCxoGdo3WQWRmcqAdibXF7Y0WUntdUaxdXJjjaGAkEczWUeSQX+rdUVTYX0sbkFThjxBmsNJFzpgdCso2FyLsBq+5QSxPgAcMsAg49W+X1Q0u55ZssYYsW20gBdz3rbdLXvtfGR4jqaetlWpo6yBZ0QK0ckgilRkcsjAODpdC0ilXSzCRgSNiPTcKc9r6en5bTIDzJEjB0aiC7BQT7F1EC/hce3ALOFs8rKmQrLBFyVTedJF7z39ERq727u5u5tcbnF3jDPWo4NaRSSSOdCBI2kCkg95wm+gdTbc9BvhzFEqiyqFHsAtj7wGCy3N6ITJUVOb65EDhYpjHAqa7XvEUVwwAsNZJAJ9uG+W5itTmEjQMskMdOEeRd15hkJCKwNiVUMWHhqT2nDLOMyhienjlW5qJOWnduAdDNc+wG2n72HhchkiBRYAADwG2AyXHVMiyUlXKZRDCZI5mjkeMokoXvkxkNpV0S+9gCW+rcdYUcKE/xKQKLn1kMbsb7dWJJNgBfqAPDGuxiBmtFS1r08dCizGWFWaJIwzGXWwewszBArM56qN9xcgL/BuWuHnq5Gn+nIESTMS0cSkkXB3Bdiz2O6gqptptjvHELoKesiiaV6ObmGNBd2jZGikCC4BYK+oX/2W8cafBgPKYc4qIKRGGbU8rSTM0koYFlBUAKkTq7NdwSYlVTc6V5YFxt+FKWb6apqFKS1LgiMm/LjUWjQjoGAuzW+szb4pZXxRDNV8gU5EnMnRmGg6TDbUzWOoKxYBWtuSAbXGNZgE/E2TtUxqY20VEDcyBz0DhStm9qMCVYewm29sYd83kpGlWn5dPPKrF6KqcIiytqtLTyEaJELAsyqbHr3GuD6hiOeFXBV1VlPUMAQf6HAeX0GcPA9M0FMiCKjFO5qKuFUAQroN0kcnTZ79y5DfC2HGWy1MweSCUT1Mnc7UUKU0KXueQpN5rdQw1ayBqcAAYZU1NRPM8kOXwu0UwhMyRRag1wjEH0tMd7MeosQAbY1WAo5HlaUkEcEdysa2u3Vj1ZmPizMSxPiScI80PYq7tjBuzzwrFM49GJo2Zkdx1CEMylui7X6kjVY4RfAeXUGaI2Zmskq4kgMtQgAmIKiFBFpkBk5fKfQ8wslwdB1d4jGgzGtOa6aemBajY/6ip6I6qReGLxkL9Gcd0LqAJJsJZ6ajFasf8NgM7q8qycuPVaN0QnVa+rvKRv08Qdsa3AcAtsMZLOJf4bVtWm/ZakIlSRf6KRe5HLa/olToewuNMZ6A412DAZGfMCtWtYcwh7A0OlIVsxke47y2uWN2AAW5PdFt8Wah568GJYngpm2kklGmSRfFEjO6BuhZ7G1wF3DLUoewxV0kENBTpPHyyXSONWIl1m6kAMbBGLf063xsMBXrA6xPyQnMCHlhtl1W7oNtwt7Xt4Y81pHSeNmq3EatKvaA3eqaiWFwwiREuY4o5B3UTUzDfu6mZ/UsVI8shWVpxEglcANJpGogCwF+uwwGBrKsu08UyPRyVFVHUUcs4+jZ40iIRyjWUkxEFGIJVttxbDPhWul7bJDoMetWlqIGUkwynQA0co7rxS95gOtwx2syrPxBxXTIaqnnhEgh5AZG0ESCd9C6VbrY7tcbD24ccP8NUlCpFNTxw6gobTuTbpdju1rnc4BvgwYMAYQ8Q+s5b+Jk/xKnD7CHiH1nLfxMn+JU4CfhT1VP5pP7j4b4UcKeqp/NJ/cfDfAGDBiGrqkiRpJHVEUXZmIAA9pJ2GAp5zkqVSssjPoaN4yqkAd8WLeiSTbaxuu+4OJ8qouRDHDzJJOWoUPIQXIGw1EAAm3jbfxud8LIuNcuYhVrqUkkAATJuT4dcPsAYT5/wAOx1iSJK8gV00d0gaNwSV7p3JCnvXHdUgAjDjENXVJEjSSOqIouzMQAB7STsMB2miKIql2cqAC7W1NYdTpAFz8AB8MS4XZHntPWoZKaVZUVihZb21AAkbgX2I/7xcqqlIkaSRlREBZmY2AA3JJ8BgFOfcNJVhw8syFjEVMZUFDE/MUrdTvq8W1fC2HKCwAuTbxPj8dtsIabicypzIqKseMi6vpjTWNt1WSVX3BuLqNsfWV8W007iIl4Zja0M6GJz19ENs9iCLoWHxwD7Gem4RiepapaSYl5IZCl0C3hDcu1k1AAtf0t7AG4uDocGAMGDBgM7lvCMUMwn5szsJJpQGK2DzWDHuopIsLAEkb3sSARosGDAGDBgwC2iyZIXkaN3VZJDI0YI0lzuzbrqGo7kBrX8NzdlgwYAwYMcv4YBdLk6tVJVa5NaRvGFGnTpdlY37uq91Xx8MMsGDAGDBgwCUcOIKmSpE0weUxalGjTaLXpA7moAh2B3uQbXth1gwtr+IKWCRYZqmGOR7FUd1VjckCwJvuQRgGWDBgwGczLg6KdqlmlnBqjAWsU7vIfWmm8Z8et73+GNEo263+OEXEGetDJBBDyHmmZhokk06VWKSTUbKxC3QLqtsWHXpi5w9nCVlPFOlrSIrFQwbSSoOkkeIvgGWDBgwBhDxD6zlv4mT/ABKnD7CHiH1nLfxMn+JU4CfhT1VP5pP7j4b4UcKeqp/NJ/cfDfAVsxrFgikmf0Y0Z2+5QSf/AEMec17SOJJnFPPUQKJJGqmbkQMYxKIqeGw1sqFSZCVbvKdR3Rd5xPQNU0dTAhAaaGRFv0uyFRf+px509Ma+nqsxfLoTLLFyBAo5sokV2iZpA6ppaMWsq2Ngbt6OkFue8ZTolUrfw6oRNF/9Ough40bTbterZzY2VwOpb6odcLPzOa2XlKarpyBNSc4TU8q6QUKEE6AVtZkA0m4ZThsOAk7GyLDSrUtKs41QqUDK4ZYmsN10Dllh1uzAb2xLkXB0UcEMs0a0lREJNTUz6LIzE6XdQA9kCEkj0gSLYDS5Bmy1lPFUICokW+k9VIJDKfirAqfiDjxn5euI3FdSUgLCKPRLIFYKWYvsO8CndVbgkEAsbg2x6j8nEATLoNOyuZZE3Y9yWaSVN27xOhl3O/39ceE/LDSuM+fWhKyGAoCLhl0IhsNS3GtWFtS9DuOuA/Q/DURWmjDCUNbcSujv1+sydy5693bfCLil1qa6lonZOSiPWVCt9ZY2VYgTe2nmkubix5Y+Iw74Ug5dJCvLSLu30JFyQtyWty+Y+k77983Nz4488+VXLC9fE6xtIZKKVDGGlHN0SoVQCIgt35AWBIXTckjSDgHNbTZvI8kkFZJymkHKCpTMvLMq94EpcgREnc3uvjsC4fhlqzL46fMH5lRpDGYBQ0cvUNGUCgFDsCLXA3vc3q5VnXYMqSSaB1NOsaGKON13ZlREQSsS1tSqWLG5BPwwmyviuXNK1oNFbRRU277KuplN3WUlDYaSoAVgdyd9tIbDg/MZJqYCYgzws0MxBG7xnSW26ahZwPAMMWs6zZaZV7peSQ6Yol9KRrXsPYALksdlAJNgMKvk/IemeoAsKqeacdfRZyEPwvGqnbbx8cKc7NQ2d06RM66adWBunL5fPHaA4ILksFhVdNrE3JsDgL2UrWV3Maac0yxzMnLprHVo03vM6aj39SEoqeiQPabNRw1OH1wZlVRn/ZIElj6eKsoaxPXvA7mxXGazDhwO9Y9PHqqe2DQrVU8S25cTuQI5F377m4G2rxG2Php6ZZJIo3qoqmmraVeW9XUHVHJVQqW0vKVdXVmvsdmF9zgNZkWZ1CzNSVnLMwTXHJGCqyoCFJ0kkq6kjUtyO8COthocZ/Mol/iVG+rvCGpAX2gmAk+3YgD+uJeNMwenopnjOmQ6Y42tfS8rrErWPgrMG/p44BY1XV5g7dkn7LTROyGYRrI87IWRgge6rGrC2ogliu1huU2bZdLBVU0dZmVW9NOZFDaxDac6Si64gpsy8yyk6bgW3tjWyyQZXRqqq3LhVY4413dz6KooPpOzbD2k4pR0K8pqvM+Xq0MWRyGigRhYoAe6x07M5BLEsBZSFwC3hHL56OtMElYalHp9ZDNISpSQIrnmSybyBmvp0LdNlxs6yqSKN5JGCoilmY9AALkn+mMTwXRwirD09MlLakVp4lTSdUrholcW2dI0YkHpzBi18pGaLAtIrx8xZKgAITZXkClokYi5AMwRr2I7hv7CFTiCkqK+nM7CRYyUMNKpdWZCy6pJRGyuz6CWWIMAthqubhbkfBdJUQo6pJDOoss6hoZVIJsSDva++lgQetsJOKIac0VXVJOJ66kYBpwTeGUMhKxrciNBfToFwdw5dtROgr4K01iyxzusPPjj5aBHQxCMu7uCupWMncuGFhY79MA04Rr5KijgkmFpStn2sCykoWH/ABYjUPgRiLiqpqLQwUrrHLUOU5zKG5SqjOWCEgM3dAAO29z0wcDy66KJvAl9J27yCRwjbEjvJpa1za+J+I8hSsjVWd43jcSRSxmzRuLi4vcHYkEEEEE/fgMnmOW1QnWKOXNHnDoy1DtGtMFupfUkekMNIYaGXVe1iAdWPQsZXLsyq6aohpa1o5hPqENRGpQsyLrKypuqsVDEMpsdJFhjVYDO8R5rKtTSUkMkUTVPNYySAsbRaCUjS4Bdtd7k2AVtibYU1/D7MaiAyTSVFWoftLQqI0WJl0xEqBa4LDxJBbe9rvc5ihrDJRsAWQRSOHjZl0lz6LXUBiEYBlN1O/hjOUOU09QjGmq6irWB2Y0807lX7sgWO5sShlAId+YO4wF7bBpOFs6arjlLoqtFNJCSpLI+ggakJAuN7fAhh4YbzX0mxsbGx9nxxynjCqqqoUAABQLAfAAbbYr5zRLPBLC7MiyIysyGzKCCCQfAjAYngXNqOmpF1xukwB7RMKeVhK4J1yGZYyJFLamDaiLHwx9wVNC9XRnLOziUytzxCug8jlSE81VAIHM5WnWPSK26nCzIs3zJ4oi/aFgUhYpaWliZZY1HdkdWkeQB1ANkjUC+xNxZp8n1U9bU1NVK8MjQAUqPHE8RIssr60diQ2rSpFhYofbgN9gwYMAYQ8Q+s5b+Jk/xKnD7CHiH1nLfxMn+JU4CfhT1VP5pP7j4b4UcKeqp/NJ/cfDfAGM1meQzpK9RQTRxSSAcyKVNUMpAIDHSQ6vbYsDuALg2vjS4MBmOfnH2GXeYl/Ix8NkVVWbZhLGsII/0tPco9rH6WR1DuL/UUIOl9WJcrpSMzrJDGwRoYAjFCAWBl5lja1947+2w6220uA4qgAACwHQDGW+UHgeDNoND9yZL8qUDdT7D7VPiMNOLIZ3o50piRMyWWzaT8QrXGlitwDcWNtx1x3LY4kDyRxSoNCgqVYejqNgni3eN2A71xu1tgp8H5dVU0Ygm7LyokVY+QrqTa9ywYkDawsCbkE371hY4myQ1SxtG/LngfmQyWuA1ipDDxRlJVh7D8Bhfw29SlXUJMkhjnEc6P3iqMVCPFcqNNgqsB03O9741OAxGYHM541iny+BtLIxkhrWj7yENqQGLUo1C4BPwJOKVPwRLNI5fXSQy6hOiVUkz1IJA+k1DRHdRYlLtY6QVA3+q+lmXMaqUU7SUz9mV05Zu4+kDshtY6XMTMv1wNidNj6BFbSLCwsLC1rD7vD7sByKMKoVQAqgAAbAAbAAYS8QZG8rx1FNKIaqIFVZl1I6EgmORbglSQDcEFSLj2F7gwHlNXkOcPUc0xRqO1CdjDU2uBHEmgBo/RLRqxvbUO7t1wyzXJKuangPZL1kKQrzmnXfRNBM123JuYtiQSLn2nHobdDfpjK8DhoYuU0Mis09QxLIygIZXZDcrY9woAL3A9lrYC7k2VzNL2usKc/QUSOMkpChILAMQC7OVUsxA6AACxLWOKsoNZSyQq+hyUZGtcBo3WRbjxGpRf4Xw2wYDAJw7mS1TVL9iqXvqj5ss6iK402jjs6L3QO+AG3YeN8M6ilzSoHLlTLo4yblhrnItuCqOiLqDWYMxIBA7px98SU5Ndl8gjdkjMpkZULAAxkJewN+/0G9jvt1xo6OYvGjlShZQSp6rcXsfiOmAr5RlaUyFV1MzHVJI5u8jHqzmwuegsAAAAAAAAKXGXDiZjSSU7nSTZkcdUdd1b+h69LgkXGHeDAef0XA8sk0naRTR0shiZ6aC7K7QoqJcsi6Y9geWB9Ve8d7u5eAcuZdIpUjF7/RFoidiNzGyk9ehxHx1QPKkbQKxqIbywkA2LpZgjEC2l7FbMQN/aARHwhSSJV5g8qOOY8bIzKbH6JA4Un6ol1WF/C+/XAaejpUhRY41CIgCqoFgANgBijn8VUVjakeMOkisySbLKm4ZC4Vih3uGCndQOhOGmE/FdGs9OY25neePvRg6174JZSoJUhbm/wD/AHAUaSjq6qeCarhhgWnLMkaSmVmdkaO7NoRVUIx2AYkkbi1jpsIOEYZ1WftMarNzdJdRYShY00yDxs25IPRtQw/wFPs8vP5nO+h5enk6B6eq+vXe/o2XTa3jhDk/DvJWRadHplkeRZGZ+ZJo+k0NA2tlQa3LhWBtqa63N8MeKIJXSLl3KrPG0yr1aIHvAbi4vpJXfUqstjex+eG4JUapLBlhaa8CN1VOXGDtfugyByFNrA9B0AOIUKqAWLEADUbXNvE2AFz8ABiHMqTnQyxamTmIyakNmXUpW6nwIvcHFnBgPO46Gs51C0tNV6qJNH0E0PIlJXRqIeRXAt/xJG4HtOp4by6WMzzTCNJalw7RxksqaUCDvEDWxAuzaR4C3duU2d0FSzVulZDLIYuxyKe7GAqg76gE0yBme9uYpC9/0BtBgDBgwYAwh4h9Zy38TJ/iVOH2EPEPrOW/iZP8SpwE/CnqqfzSf3Hw3wo4U9VT+aT+4+G+AMGDGZbjWHWQsFY8YZk58dOzxlkYqwGm7mzAjUF07GxOA02DGTT5QaNiojWrkLRrINFJOe419Lf+PdTY2YbHwOHOS57FV6xHzA0ZAdJI2jZdS6hdWAO6m+AZ4MGKGb5zBSKHnkVAb2BuSxAJsqgFmNgdgCcBfwYR5fxZTTOsep43kGqMTRtHzBa901gBtt7DceIw8wBgxxmABJNgOpwvos+pZm0RVMEj9dKSqx2+AN8AxwYVZtxJR0rBaipgiYi4V5FBt7bE3t8cXaGtjnQSQyJIjdHRgwP3EbYCxgxnazNamaaWCjEI5GkSSzamUOwDBFRSCxCEEksLal672QZ3xJmVFNFFKaSUz6UhCRSRh5GbTpLmVgth3rkbjoL7EPQcGEWR8QGWRqaoi5FUqh+Xq1K69Ncb2GoA7EWBB6joS9wHy7gbkgD44+O0p/vX/sYwVFltJMamXMI3nqoHmkaKQM1o1ZhHyYSdLJywNLAG7E3Oq9kWT5aMxeZoYsuflhWSOeii06ZCSo51PUyWNlsbgkbHTvgPXElU7BgfuOPvHjvEGSwBealHFTdnkjFVFGOVIgPoyRzx21QkkFiVvpVraGUgbTg0z00r5fUTmoMcMcsczbOysWRlYXJOl1Njc7MAem4a7BinmNNLIYuXMYgkgZwEVuYoBune9EE2Oob7fHGT4lrZaMylczZpmBaGlMKSE7jSoSNBKQT3dV9r38MBuMGK2WSyPDE0qcuRkUul76GKgst/GxuL/DGequJZ5JGSkjpiElaK9ROYzK6C7rCqo2rTuCTbdTsQL4DVYMJuHs9NSZI5YWp6iHTzImZWtqF1ZWUkMpsQDsbqbgYc4AwYMGAMGDBgDBgwYAwYMcdgBckAe04DuEPEPrOW/iZP8Spw8RwdwQR8MI+IfWct/Eyf4lTgJ+FPVU/mk/uPi9X18UChpXVFZlQEnqzEKoHxJOKPCnqqfzSf3Hwl+UnLpqqOGCEMCGefmBb6WiQmMDYglpSmx6gNgNFn1ZyKaoluRy4pHuBcjSpOw8emFnDsRpMqgFl1Q0ikgG4LCME7+wtf/vDWE9pp1LKyc6IalIKsutdwQRcEX6HocY7hCpqJMrl5zxlIoHgQLcseTzImkcnxcrfTvYC9+8QAk+TeHS8il7tBSUFOwG4DJC0hsfEHm/8A7wxddGcqQdp6JtY+MMy6T99pWG/sFrb4RfI1StHC5dI1LxUjgR6rEGmQBm1Ad8gXbTtcncm5xopFD5uhBN4aN9Wxt9LMmnfpf6J9vhgGPEma9kppZramVe4n+9z3UQfFnIX+uKuTZGKZWnkBnrHT6WXbU5AvoS5Col9lUEDoSSbsa/HqFqeJRYE1VNYnoLTI3ePgDa1/iMW8tzhphKgMJmRSV0MzRtYtHctoFrTI6lRqKhQfEYBHnueRvHys0y+aKmlsDI5SSNT177RuWjsbd8gC/iLXxZ4anmpqlqGeUzRNHzaSZvSKKQrxu312S6EN1Ia5+EGUZHVU7ydtqefSGJ7KWIWEG+pX1EtKuk7O7XXSdgDsp4TSQyZLqB7tLWEX68rVAsRPjvGU67772OAbfKhM4ip0LpHTyVCrUPIDoCWZgr6WBCO4CE3tuAdjY5/ifNY2gD0K1FZPFLA8Lx07tCTHILqkiKEW8ZZGKmxAIO+Ndxrql7PSryyKh2DrIxAkVI2k5dwCQHZQGNjZdex6Ya01bZdPJcNG0aMqKdILBd0LBdaLq3YDax2uLYDKZJVQRs7JUfS6WM8NWvJMjqVLTFmQuAENgFugUIBpAww4DUOaupiVkpqmYPAhXSGAQBpgp3Xmvc+FwFawLEmp8oNC9TQzvLTxAU3NlRX75YRqWR1YEaNVt1IO1x43xsKGoEscciggOisAeoBAIwHmuV1VatVUU+to5KqrdijUr3WIWHNjqAxjYclVUBxcNt4AMzynhiDMYI5JnneGKpeWkvMxYIBoBMly5BcNIp1XAKC4HdxouN65oaKZkJDsFiQgXs8rLErW8bM4P9PHEGRZqiCKBVtFqMEBUA6lhQ65DbZU1LoHx0+DDAKKzJ4qPMssMIbXKZ45Hd2d3QQM4DO5JNmRSN9t7WBN9vKpKkKdJINja9j7beNsYV86jr6rK54Q4SOpnjYOulrtRyOh0+xo7ML+BFwDcDY5zUtFTzSJo1xxOy8xtKXVSRqYkALfqbiwvgMNkOQVtLUwyPS0r8tHSWqSVuZMrFG1spjZi40k6LkFm2IGNfwvLTyU6T00QijnHN06Ahu25LAbar9Tc/fjE01ZK8sUdTV5nS1MgHKZxB2Z3a5CIYlZG9gDsGNxbcjGy4RzSSop7zKqzRO8MoW+nXGxUlb76WsGHwOAgr+HefU1DuRyJ6MU7KL6mOqQkn2WVrDcnvN0tvnuAK3nz08r6jI2VU2+1j9JIHJt4lgCLeGrFr5V+LKjLqePssReaZyqnSWChRcmw6k+A+8+G/nv/wDnzN5Xq5oZXkYLTqiAg2UI5IX4W1Na/tOA9f4or5ERIadgtRUNojYjUEFrvIR4hEud9ixQHrhb8m9DFDRoQ6ySyPKXmYDmSNzXHfbqzL6Fz/t8OmLWaVGjM6INYK8NSin2veB9P/2Kx/8ApOPPYuEosxleNIyvKrqgyzLEE0aauU6RKwJkLR6AqRgKm7MSQFIey4xeY8LxQhzJUxR0fP7QRIiho35gkPLmLAIrOOmksLkBhtbaYyXHtAJHy+Sx1R1cYDE3RQ1w2pDcMWA0KbXUvcEb3Cxw5/qKmprtBVGVIIWOxeOMuxkA/wBrSOwB8VRT47r+OeMZqCaNBHAI3jL82Uy2YrcuoEMMhGhAHLNYWb/icbXGVo4RLmVQKkBnijXs62ughkFnbxGtpFZGv9VVtsxuGdk+UmZGJeOmC6tIBFaCG0h9JJoN25Z1WsDYhunXV8FcSNmELTcpEj1lY3SQusgGxYao43WzXWzKOl+lsK+H601FdKHSBUGt1i0d8OlqfmCX0JW5eqOTlkiL6NLsSbWeGoEFbU9lJWljHKkjudPPGlu4pPcCxkA6QFYt/wAb4DWYMGDARVM6Rq0kjqiKCWZiAoHtJOwt7cfUsoVSzGyqCSfYBvjMfKRSSVNKtHExQ1kohMgXVoXS8rEi42Ij0nf62FvE+bvLkesrplqFihZGRydUkiQyLoWzk2L2CgE+GAaZfl/8QtU1QJiYXgpzfSEPR5F21yMLNZhZBYAX1MfPamqhqOdAKLLoZTy1WOSURzKWNwAktO8bkHuNYdQfDScel5FmlhBFUSWqpIkZ4AATG2lna+kd1fqgtt3QLknetUcSla5qcotg8ESMQdRaRJpWIO40iNBbpvq+Fwz4o4stekeEwrUiangq46caInE90BMfRWVrOCAGIWxsG21XEPrOW/iZP8SpxjYKVGqY6to4iz5nIpl0hSApqKdAJNVnvoRdNti/iSLbLiH1nLfxMn+JU4CfhT1VP5pP7j4b4UcKeqp/NJ/cfDfARzhirBSAxB0ki9jbY28d8efZPFNRUjUTZbLzWiZXqKfQ8crlCOYzFlkux66luL+zfHouEHF+bS0y0xjK/S1McTXQv3XJuVCkG4t8fuwCPIqyaAskWXVVjFTxxh9CIuiMg6mMhIC7AkBifANjScPZU0IklmKvUztqldRsLbJGt99Ea90Xtc6mIBc4T1+e1cVNRSSIkcs1QkUq6C3dYsNSqrXVioDabta5G9r4f5BPPJTxvUxiOYjvKOnUgG1zputjpudN7XNr4D54jySKuppaaYdyVbXHVT1DD4g2I+7Ga4ezF6JeVV08wdbRKaamleHlxjusqxlwC2oknSh30kERhjt8JajNHat7JHpXTBzmZl1Xu5RVUBh0Kksfio8bgEGeVUVa6/6fMqhF0js/JMMLHvEM/OEZcXsCCxXZe744e5DlDq71NRpNRIAuld0hjG4ijJF7X3ZttTAGwAUCLMsznily+O8V6h2SUhSRdYHlJQ6hYFltvfY4b5bIzRguQWu24FujEdLn2YBfxTlD1EaNCypUQSCWFnB06gCpV7b6XRmU26XvY2tivTcQVCnRUUFQrBQS8WmWNjtcKQQ/W+xUdPiL6LGV4t4leiqKcWBheKZ5O7dlEZiGq+rZAJCzWViAuwPTAfOZPU5ij06QSU0D92WabSGdDsyxIrEgsu2t7WBOxPTUwxBFCqAFUAADoANgP+sZ/P8AMp6aCnYPE7yVEETNyyFIlkVCVXWSLA3HeOHNDIx5mog2cgWFttuu5vgE3HtHPJSE0qI80LrKiP0ZkuRbf0gbMPioG17jN0dBNK6QR0s8VP2aKmilk7pWE96diNetHdUSNQV1BtLdAcej4R8WZpLSRLUIoeONvpowpLsh2vGb2uvpEEG6g2scBEeEoe2x1ivIhjA+iU/RswjeJWK26rG7KLW8MXM8lDaIBIFaQ6mtIEcRoQWYAq2oX0ow22c7g2xdy9y0aMXV9QB1KLKQdwRudrfHHKqgil3kjR7oyd5Qe49tS7j0WsLjobDAIazLO0qkBZI2LwT1MXMLlAmllWPoFUyRAXsAQHIF2uIpaHM4J52pjRywzPzAJmkRkOlVK9xGDDug32O5xo6WhSNpHUEGQgtuT6KhQBf0QAPRG1yT1JxZwGV5udfY5Z/+ab8nE3D+V1aVVTUVLU4EiRoiQa+iFzqfX9bvEd3YjriKXNJY64U0kp5Ux1RSBQNLAEmnJ0FSzAFwSQ2kEWvZm1OAW5/lAqotGto3Uh45EPejcXsw8D1IKnYgkHrjMcL0+Z0dN2Y01PK6ySETGfRGwkd5S2kRs4IZrFbdOhxucZThzMZ5r65mOmtqISNKC6RmTTeydSFUki3X4jAPsphmRP8AUSrJIxJOhdKL07qC5Nh7WJJJJ2FgF3FFDJI9E8UbM0VSrFgygIhV1diG9LukrYb9646YfYzmZV8q18cAlKxvSzSWsvpI0SixKnwckj4DwvcNHhFnVBVc+OppWhJVGjeKbUquCysCHUMVZbH6rA6vhhtRE8tCxJJUXJtcm3wAH/rE+A8+pMwmhnaRcuzB6qTUsql0MJGrUhErEJZbsqaQp0li630k6ThDK5II5XmCrNUzvPIiNqVS1lChiBeyKtzbre22KmZZjL25YY5wqIvOqO6pEcQFgpJFw8j6je+yodvHGowBgwYMAYzHygZXNUwQiFZHMdRHKyRuqOwS5AV3IVSH0te49Ejxxp8GAweWcA6nE0rvTMwIaKllcawd/p5zaSZwbnX3etvibPzUyeeXSRHNMNjeod5LqPG8ha4B/pf442eMplfDZNXPPMG09p58K6ltfkLBqa3e1WDbX02YePQLS8D5eJElWljVo2Vk0XUBlOoHSpC3vve2PviH1nLfxMn+JU4fYQ8Q+s5b+Jk/xKnAV8vjzGBOWtPRuqs9mNVIpILswuopTY2PS5xY7VmXutF5uT9JjuDAc7VmXutF5uT9JitWw1s2nm0OXvoYMuqqkOlh0Yf6TYj29cGDAFbDWzaebQ5e+hgy6qqQ6WHRh/pNiPbiz2rMvdaLzcn6THcGA52rMvdaLzcn6TEFSldIVL0VAxW+kmqkuL7Gx7JtfBgwBUpXSBVeiy9gpBUGqkNiOhH+k2I9oxMk+ZAACkoQBsAKuT9JgwYDvasy91ovNyfpMVamnrZHEj0OXs6qVDGqkJAbqAeybA+PtwYMBwUtYIhB2DLuSAAI+0vpABuLL2OwsQLey2LMUuYqAFpKEAeAq5P0mDBgPrtWZe60Xm5P0mIpe3syu1HQFkvpJq5LjULGx7JtcY5gwHKJa6FFjiosvjRfRVaqQAeOwFJYYn7VmXutF5uT9JjuDAc7VmXutF5uT9Jg7VmXutF5uT9JjuDAVjDWnrQZd6ev1l/T/wB3qfpfHrix2rMvdaLzcn6THcGA52rMvdaLzcn6TESGvDFxRZeHb0mFVJc9Buex3OwH/WDBgJe1Zl7rRebk/SYinNe9tdFl7aTcaqqQ2PtF6PY4MGAl7VmXutF5uT9Jg7VmXutF5uT9JjuDAVJaasdizZflrMbXY1Lkm3S57H4YtdqzL3Wi83J+kx3BgOdqzL3Wi83J+kwdqzL3Wi83J+kx3BgOdqzL3Wi83J+kwdqzL3Wi83J+kx3BgOdqzL3Wi83J+kwdqzL3Wi83J+kx3BgOdqzL3Wi83J+kxCaWtnqKV5oqWOOCRpCY53kY3hliACmBB1e97+GOYMB/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14871"/>
            <a:ext cx="3082162" cy="205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5" descr="data:image/jpeg;base64,/9j/4AAQSkZJRgABAQAAAQABAAD/2wCEAAkGBxQTEhUUExQWFhUXGB8bGBgYGB4eIBogHBoeHB0fHh4iICggIB8lIB0cIjEhJSkrLi4uHh8zODMsNygtLisBCgoKDg0OGxAQGywkHyQsLCwsLDQsLCwsLCwsLCwsLCwsLCwsLCwsLCwsLCwsLCwsLCwsLCwsLCwsLCwsLCwsLP/AABEIALEBHAMBIgACEQEDEQH/xAAcAAACAgMBAQAAAAAAAAAAAAAFBgMEAAIHAQj/xABGEAACAQIEBQIDBAcFBgUFAAABAhEDIQAEEjEFEyJBUQZhMnGBI0KRoRRSYrHB0fAVM3Jz4QdDgrKz8SQ0U5KiFjV0o8L/xAAYAQADAQEAAAAAAAAAAAAAAAAAAQIDBP/EACgRAAICAgICAQMEAwAAAAAAAAABAhEDIRIxBEFREzJhFCJxkUJSYv/aAAwDAQACEQMRAD8A6/q9x+OPQwwipmqjCCCIsJiNzf8Adiz+l1QbVBHYFJ995GOVebBvaMxx1jsR+OIqudprZnUHwSMImZ4jWUnS7OAJIW7fJV/P92FviXH1DhXDjUQJIK3MgkDf4b38YH5if2oaidfoZym86XVo3g7Y3TMKRKspHkEf12xx+hxmNWmuhNhJMLZRIBjq3Fo7n2xtluIghnUySRzAWtTABa8iLL+ZW9xhfrP+Q4nWquepqQGdQT5OJRXX9YfjjlmQzDVFVr05iVPe/wBPqb98FlzZ0ETpUNIUN28m25Pz+k4n9cl2h8Rk9TGmdBcI2gkrqMjVEDUn3hE+8gYUsu4D8xajIZkKHkRM7teDMRF79hiLP8ZCLqNpIF4kyBa4AmTsZ7ecKvDM8tbN1XFR6eh4CxK6ihUswiACTAE/rAHGE87yfuSqikqHKhn3aqS3W0himxtF2IMhZM73j54duF8XpVFLjpvDarDVuYn5/uxzj9JKsKdZTzComO+8ED6XB2nvgipJEJsNzItaZOFi8jg9hI6MmdpmIdL/ALQxFxLiaURLSSZgD+rDCA9JgQSZ+fv+Pj88RVs8ZYswhBc3lZuLxf8AhjZ+ZrSIo6BleN0n3YIR2YgT8jOLdXNIq6pEeRfHKMpxUNoAK0zOooWjWIJgTcHaZHbBM5tdGtmZVXe8AQfy7Ha2FHzGvuRVDwnGqRYLcE2vH88TvxSiN6i/jjntM7sH1g7AiO0gDsT+GNeWxMnp9iQTA8j+t/bFfrPwKjoI41QudYsJ2OIM3x6kjKLtMXUTAIkHz3G2EXN1AFJJLR93/XxfFTMVZbexsAoki1iJtt/DErzG/Q6Oi0uP0zuCD4tfE9DitMgE9MmL7fjjm5qMJgGdiPO/cd74k4dWraBqDbSRYEX28zhx8qXbE0dRVwdoPyxtzB5GOavxQIOslbeYgwDp92AINpxCM9rJamzFjf38C9u4Mi840/WL4EdE4lxNKKy0knYDc4r5Pj9F11AlfmNx5EdsIBqhmXW56ZADGxiCTHsALd8R/wBvNzCiqAtm1P8ADpG8wDAPk4mfmV0iuJ0tOLUSwUVFk+/mf5HFsVB5xx1+IrS5wSnVLqqkgJKlgC0gfEBG8wIA772cjxjm0xU1uGpqQymQImQQDEwLSffErzH7iKjrJcecZqHnHNsp6idSafMIJlhrAkAGGgbASd57jG3DPUhqBitQGTJYEW7aR7C3bGy8yFeyaZ0bWPOM1jzhGpcTcfekjeCRM9z5iMTf28R93VA7H+OKXlYmtsKY58wecV8zn6dMS7gDbCdX4/KSQQCB1SRpJiJn3wOr5wjZzLkmNSyfZtpO9hfbzOFLyV/hsaTGmp6oWelCQJuYvHYfXGlf1NB6Ft7gn9wjCc3EkBgCygQDuS1xFvYxjDmC1wxjsQpvImfiHnHNLysl0VxN+JZ8poAVxraEYeb7jsIE3HvjQ5ZnUXLHfS0CQFAKh5sSfvSO+KXCOOEhi1NgBoIn4uqe29vH44LnMroknRvuI0+Z+t8cj16F7I8tQCCy6CRGmZ072EWge3jFHP5SjmXC1KQcKTvqkGBt7wSZPtjbM57oOsgTYAGTJ2ExANx+e+EXiPHM2hTKaVWrUIGpX7O3TJFpA+9Jtbth4scpvRSQWPpmHArU2qAyqEVFWQNX95qAKroVAACdjJJOCYb9HWOWiAmwG5H3pG5vHmQd+2My/HeWE1Q4ZgrtN52UwTAWVUbblZgyMFanESvTUUOrXRh1Cw1S0Dpg2HkxMYrI8nsdaA+W4tReQjcsldRYyIMqvexWTFu8+cFc0Dy20xqcAIdN0kwxJ/VAAvfb2wleqOCLTP6VTBRDCilVNtRc3S8aIOrSYi18G24iRTo1FqLNQEWUjTYkmZt2Itb3w+KVOPsEj3PsKdAK+lqlJU1O51C6i6vAPe5741yoDGnVRaTNUpNzERdAaANKvFiQrMJjf6HAfivHUFLRVVjKWChDrAm7wdIBIkEDaffFH01m6lSo0lizJZQJjmSJ0mBCqpYib9tsaLFKmwGDhebZnqfpBYim7BNBgGxkrttpOxm3vgXwzieZqVaT0i5QVHXXZUddUKTeJEgAH88D+B8UFPVUeGpqwRkAGlmUrDKskyVnq2vi9k/VWXtUgIwfQE5a3SzamAhQdQPV2k74v6bV1EGPozQ6QSZYX0gsBIErMT3sY7HxgLWps4qVgE0qZUXJgLuUBk3MwRP4DCbxzP16OZrBOaebYAhgXDbaY30wIInxhoyNWo1Hk5l5dxDaTBpg7iRFxeTeTIxk8PBJ/IgNlqx5yUnqS7EkDQJRjqaFkEiwHixH0KNnqmtUekx6UU/eVAGUtUapsyxFyZEkie0PDcnQqstNiS2ga9UxUEdL0iBOqFUyALCBvhpp0lpIaWoCiEhaQBsIiCCYaZJmZ2wZJpaAXfS2Wp66p/STVYtdKR1DSWsdiYsBEd4OHJF6QAuwEEwZ7W/mPHbAvIrlwdVOmqX1WXSRIAsBvPTaO0+MXqlQ7qCV3Btab7RME+e5OMZyuVgR1cuzmUlRffzsDftY/jiylIAAiCFFid/cW3PsP4YifNOOkgTOzMQWHePJH03GAJ9QUw6htSipKq14Ug7HcTN52IPvhRTfQB2mUkhQobcXneSYM/1OIuJt0Np5kxujCQJgGWkA++EnMepSKjoh6SpLVNOnTcA7CwFrR+G+Gn0XnqjKatRXqy0qQAnRKspg3uOqfeL746I4n2x0ZmQW06hS0rBALFmnYibybwTtY4jSs6KKbUxywp+H7ogNOsRBAJJjbEWcpC9UJplWLSFG0y0yfvKPcY9p8WA4a9ZRHQ4EmSCdUC1u4Fu2Nvpx6GkbZniihC9M0iafUqiqrKdQMnSpN41QYvgLw/jy5rQaYqc9GUkW5V3KgNJkjrHSLk3xXOSanXjU+vlgipTL6KjASJAIHUDFz0jfsSPzPChSdg1R6NKqoP2ZBAcA/ZtUgSptB7z7WPowQUPvC2qKxSGFJQWqVW0jq7hZZgRINokA33wB9S5habaUqVGzAlqarJC6gDGg9SLsZG0xcDATMccr0kSk9akyU5IKMWMQYOoAHvPvA73xvxDNjLrSzFQ1C70NKBaoHUg+9pglCWBI1fFq8DGcMTU7/oRT4JUVwqZt2eXNOmmuAkaXeo5JHxQqb7avbBbIeqaWVqCgKZSmWHwurhZaHY3IAOmYmVknvhCz2ZbM1SwXrcy2mYJ2J9gfefnhq4PwjKJC1KyVXZiFNMNY6SCtiDvcETJi3npywjX7v6EN/C+OMxqJU0EoZ5iElSNIbdthJgLci/vgslZmKmV0QD3nv1DtcQYI74Q83nynwU0rU2AWmmggq7qBBAOnSGIv31x5w8ZLK6E1Oia9I1kGR0yYBJAgQYP4eBxZMdLlQ0W+aVB1AAbdjF4/D6WxBmeEI8K9EP1AgMDAI+9M9MEgW/WJjG7VkKGUteb6b/MbSbe+w3xKrM8EuQCVUATO8kmVsIk32kd7Ag/gYKRmszqFgwdRMQsgwCSoBhY2MTjelxAqo6KbTcksT3I3iLgA284IuQHA1Uw14N7hTqjUVBIBbYD8cWK2QpvpOomBEgqO5P8AHGke3Y6A2YapVpo5phHGlgdUGYuGGloBBjsQDMzgTm8jnTS1K51EgKqfBBYXc7lQPMN1HE/AeJ1MwGazKpOmPvEkz0tvAAM2FzghVFdKsoEqU9jpKgoQLg3tMW+YxlfF1RFC1xldNFRVp6nYjoVtKqBOrYwSTABt7b4J8Ey6Va4dnLs9Ammpg6BP3SZ7WkQPlghmKFLNBdVRWNKoCRGxAjQxBk9UGAYNwcXslwQHMJXFRppq6EQDIYbWEBRMiZw1NdPQ12L3G+BO9OvQmHsUj79tQDAAx1AibC3vhI9YUXp/o7yYZQVuJBWIgD4QNWwgfUY7j+irLPzGIMX1RcfID8je+AfEuFAFWfLpVOonWqgMnSJYRcXvba1jGNl5CT6GK/pfLVnyzc8sz1G1ISNbSwuDcMJOkxt2xV4rwyplqVGo+XZCjksKbu4CgbEgwsb3PeMN/AOHfY8xIYiyhgaZVdIksrE9ZP3jAN8QVs9Ty7TWapRcyC1QAB+94BkAsBI3+uMXkblaE20JdGjl82rjKnQAFlWJS5kbktr1aikMREAbYA8bdaXJq0C6nUwliGINIhBt07E28Eb4Jeqcu1DNFqAVVzUEAJ8JEalBjbVe0GI2wDzQNeiK2kc1q5Q6RGqUXSAotaPmZk478S9+gsL5OnVpVHUpSVq1IvRghghksFSZGuenTc3jAD+ya61lomjUWoSIQrDHvYHe2GT0rwzNUXVlpIAGDPV1LKr3HxDb2k7i+Oq5TNKZNQKpW2qVsPldr/Lv9cZ5Mzxu0rQtiBW4HmM3VRaS16f6OJFSopBZiVMBtQUNckQbDxbDnwH0wKOosSHcgsHYMxgRE3IBud76jNsGGzcBdCl0kXUE6bd/ba4nER4okWMdyT26osT8jjgnlm1S0gKtSmhC/aSyyEKdIBNiFG0wY/CwwIrV6lGoqU6Iql/vCNIIWJYuQwGyg3EKdzbGeo87Ronnqw5pDJ0npDAFvhNgT3ghj+/m1D1NXdOVrOkkkteRYkDVPe4E7ADxjbFhc9+gR0vOcShGmpTVxbWOpVYiQCYEEKT277HA/LZ+s7EUzzCqdL2CgnvtIBvp3tEb4SqHEgmuoKzvV+JVuQsAaWIIuQLGfaMaJ6oqUqrVKcxUuQ2qCNJAG4Jgk+N/bGi8d+h0dQyPD6xaGqU2Uk3nyxsBBiGIgX+KOwAWsp6dz1Sur1Ty1VydcyNOoABaRlhMSAfK7QMDeDet+tUc2hQz3uQACWCm4gTYiY2nDJR4lnKtPW5CLZwpqhWMRAJFM/FBjUZB3xlwyY30tgb+qsjRA/SDT58T08vURrA0sV+/EXkGLEacNHorNKcohqimGaemAIXSAvSdhpGx2/LC7wLjVWsz62dApAenVV15ZJDMJ0l3O8AWgX+KMFqXAcnq1hwzSJ1UwNrDVYXG0nwZxeNuKqS6KSCnE8gCWqUVVyOkINQFwCxlTEw5Pwk4T8/l9Tco1lVS/wBpl6iqTTm8BlhoLTDdO58Rg/n8jVoKKeWtTJJdVTUQ2lRYgiLLuD5840bL1BUDx9oyNJ0xq0y5tf4YO/n3xpyBJi9w3guXWoWap1sQqAksxA0X7kbOItvfYRvxv09QanWU6yzlSrgOSYZT8UFbggatuoYJZLigNQQ2orswpWVmGqGZmMEx94DsJuMW8/DETIJJOkAGTbwIGwsPAw+XsYm5j0lQZwlXMVtWiAGQLoVerqIUKQIktMQR88VK/pKm1JUlj3Xl1gwUmJEN3PmRGk4a87RqAkgKQVMksFuT3GpVKATMmd4BOF+h6Op84DXS+LUaYMlRA6ZUnpBPfwO+KjP8hQvZv0/nMkGZEqMjSpIUgxvDaTt/hYgxhXo5sq6MqgMkf8UGYa9/BFrY7K3pULTQOwgEk6WYA3B8zEjbsDHvgLwv0UaeZp1lKqokuDDC6iFCkTczckgROKhlW7JaLHo/gx51OvUNPRT1AIiwEJEENfU2jYDedNwMNGcz81dICaVmSFlrLYMuo6Rad7CN5gR8MygRdKLFMXALFix/WaCWIAgXiSJtbGlWmBIuRzAdM/ESxiRBP52AjGMm2CVHhaaqiCex1T1RJiB/jDd7x4jF/OVFo09UDUDIvLE/qrJJvtvH7sWcmvLk6QogCRpFt9/in2PtBxWqOXl5KpsNIlmg9lJMzck6dvlietsr2Cc/lGr60W0gFWAEwIYggGZMlbDeQYxcy/SDNKob9gseLS0x7Y8ztZ1A0Uxo0EqllBYXgaVgEjUZECfmMQ5PidN0VmrFCwnSzj8pG0zHnfviHbdjo5Vw2lVyiipUSqKbiA6yBBut/wDFBj/tiFfVmY5ZpsQwIIDHeG3+ZFiD2IG+2Dvqp+ZR55pmprGkurnTOqbKCwA1CwsDHnGno30A2bKuaqrREF2AM99SjUB1CIO4F/keyPFrlJGdB70ABWfmArT5n3C5YwkcwhQFALDSAPa/v0bJ5VKKnQAFZi7k3v22j3EbRG+I8jwylRprTpUwAi6REmBIkTe5Ilu574lrCwGojbTt9IE3HkY4cjuVofRpmQTMC0GdthuIFz22JvjzLyRfUp2vEW0g9vM3PsMbqCOqWg7WP0k/d/13xESzbyD3MiGsY9+9oF4xD0xntPhqLWbMKzhmXSyhpW3cL2PuDfxiHiGQp5hQXExJV1s6kiDBjeDBBxd5YAYSZgSCTIttMT+GNDl2AHLIUzcbgz2P3v8AvhSTWx0c/wCLcBqJUpljT5SOWWoqseUCjgai9QyOYVJVbHSbrtgNwHghUCnl6xLc1SzQyOsAq4gA9MD4g3Y38vNHIq1Yha0VGJ1KtQMAxJ/3ZlbxtGAFDgzAq/JFRm6S9QwhNUaWNNVESGDEqIvpJnHdBtRoSpA71HlKVOvVWq1Z1FIVYk1FjXpJIZwZluxiG2tOL3BWFSgGprqYdIrBerSWULJU7qNQkzAAsb4u8HoNWqsBSWkyUqcsKjspQglEVRpkAT8U2jBzMUKdNKjE6nWk0SAIsDqCAALsOqAdr4b+A5WUs3wTMFoC6wDfVULTceWge5jC7xKuEzXJqFy1LrJXWJCyVBiRMRLWNgJJvhmPqqmqi1Vli0JEjeeplsI38Qe+AvEadLOVjWqPWy66FDwEWZO2uSGHfT4MmIxLikhbZzjjHFuc+sKLLBQrAAEbR5LG5v74yjWq5p6SrTJ0kL0Kz21SJBJsOwtjsHD+HcNNMJpU05HQwU6iPe7MTv5OCVPhFGmSMs1OkS0siiATBJmASDEfIfPEryorVdAIVD0Hmauo1Fc6kJBBUAkhQk9QK6YFiCIAHbFnJekKIo8pozGkamcalA3khpggA7DwbzGH/KZKtJmotzI0t4BtsLX29/GLdLhyW1LEC8H8dxYHeBAvjKWd33oaoScnwfLjlmmlI0VBIrCn1KQVCgFQNRZdydjMzMYvZil0U2p0aOkdLoWkNJNmIMGCTY92nDdmuGq6FNRCkjpgaYXYQPe+KVfgz6UVGpgK02DAnpixi1yb+I+tfVT9haFvLEBgiK8knoYSqSbhTNgbgQTEHB7K8PCrra0/EO8EXvtvff2nBPhPp7V8dUDyFktuSLtaBMRBwy5Xh1OksDVAF5PgfhjRQc9hZywcbpE2ZfiMFXBJ7WHe5GLTV4dC1Z6QF2mlM2IWGOrTBDGY233xcqcZSsSKmTpGJIKmGUi6yY6T/LvjWpmnrMraFPV31kQCQCXWkVjc9hcYKodlEcQpisAtR1SCQwGlSAQRBp72UgkDzjQ51k1NToUKiAkyua0tpa8wYM7CD73xbpiktNRy6QcAw9RijQyspUa0p2AbcHucQ1eHLWpmQKq6lYMsVIipqMCmXO1o/nhpCInrBhWcUWhCVbSUPw1TTtKhrkH73zxpSyLKHJpsYHLkI4OkwxZOvsZEgHYYuVuG0adCsozVbq1n7akUJZizfGUUwGYtv5wtZbhR5alq1V6nMu3MZoAJMSCVuI7yJw9N0MNUnUtodc6CAsAtTE8wsFBlQxJ0kmT4xBneOZKjpp1alWnJuroWjtdlBWbDzbxOI24TmKIq1kChTURhUbUzAiUUaGiZaoTqk2GM4twU5pqNOotGsH1EFpUqdZFjT3kBZJ8+MUlGxBbK5ulVWUamyxMq02O21r3tpnFz9HB0lwx0mRqIi4ja5/IY4txD1S6vUWj9gGaHKGWIEqfAiOxGCXobitR632+YqclAxh2OmQp3N48xhvG6sDqveQV1W2G3zvYfhiKYMdNhBImfcRcAXNjjWtw+rWpBEFZKbCWqhWBIJkBDHcfeA2Nji3Qy6qoUfdEX3/Pc/PHNkGilVpy6AhpB1TMRBtqAa4v4jGh4RSN2pU2J7mlvFhsPAwUKjYTjCg7gYyRTEj0l6MzFSggz1QLRIGijHWVsyqah/ulkTpFzfzjpFLKpTRUpppVRCqnSqjYAAeJn3JMz2mdrC0Xnt8r2GK2uBBYCe0/xJ32vjaUm9sg1qtNgSInbe1yJ38z498eLSEE6QZnYC5sdz+/v7YydAMDU9oGpR3+IbQAZnf64hq13jTs0SG38nwR7QBJ9pxlS9gaNQmeonyogH2m4O3uNxjVKYGwB8WH9L9MatXk9YYAHaDYbyYG0feOmMXAixOpQGMgs3m8jwCYthMdGuXpgSSIAuL38mfJmTN8VK+b5ZP2dRQCoDHSQS0ftAm57eD4xV41xBuWFprzFPxgMNiQDCghtib2kfOcUqWQy4/vKlRS1gDTJBIk9KBg9hKz7ATMzahfYMo0OG5fUdFGgdRMOqrLat4b4he243EYlr1ndFWnz1bVNJTzQFKiQJdoU3FyBeBBxFxDilBRNJjVQa9ZWmRSBWJVlne4ncAEeMUszWq0aVaprUagFD1H5bIRq0xUFtI+6iiZmWGN0pdMKRaynOCk8x2qMFB6SGAVRvpQGAZA7++xxeGUIh6rsbRFRlpm5t8TAmxI2O/e0LfIr1dReo7wsqXqsZIKuT8RJkqBa8E7TiGrw9kLKtOpK1FfuZk2kkwANrG0jxgtBQU51OmOjNU1AlVCU3qaYkKoYKFBgjY9/c4r1M1layvRqPXzE3I0ikVKXJ1EswPewuJ2GK5pPrKjSyhwVbXcyDqCiJtAEdtQN4wQy3AKxqNU5TaT35FQxqA1ANJABHgfUbYf5K0A+K8NzWQrc7LUaj0GgsxUuR3IJ0grNjI7xeRh0yGZ1kaVLdyyK0E2LL4gWEzB+mJspWCsFQlL7JMyRIGmnLHYEyRg3wridRiJr6QPuF06vG5LRcd/w2wnUtskpEVVEkIKcgTq2FpLGSRc2EDzbHr8WVDAudrtf3gXAEfP54NGuCZaohGwBKtvYiTcyYsTO2JKGaRdWmnljp+K2mPM2P78Q5RboVAR+PhYkiCSA2mxjfY27idpBxap8eUwd1MmQT2Hnabi0+fGBeZ9XhapApKVViDocDSosI7G87RaMFMn6kyj6ZrhZ21Ib9rEEgjt87YzeNP0OjzO+oaNP4yd4hRqN4A7+4xt/9TDTNNWYeeZaI/YFQfQkHfBInL1hC1qL7RKg9zG/e35Y1/sBY/ukLQIZe0baTMi3g4cYcPRNACtxR3B6KUGZhAxuP1gWM3Juo37YrlCV+9cmx1EHyDOhQNvbfB6rwVbSKikfInefiYMR9Dis/AlN+Y4m91ptJnuSmr/5Y05xABCsTYEGTJKEfjFNSY+bYhzK2Gshj+2qz9OYXYD5DB6vwox1VEYTcVVJv3N3K/8AwjFNeF1QhKQVieipY+9jRF/y98HJMYPoEj4CyW7NVX6zqpIB8gcR1My7ESWcDedFS3vqo1f+fEorZeQTqKnY01Q3kgliwJOxhlJH4YK0M9lLgoSD/wCrLgwNwWJA+nfDAXeNZ2oqA5cimQ0krSVQRpaQRebgX0rEeGwv0/V+cCMzPl2ekpNTmUU1L1BbFYMdQJ+v06yvE1IhWUDwLWHtjzpa5CtHcgH8yMZLLxfQX+D50rpnM0Omixpq0jl0VUAk+VUT9ScTcL9F5qs4VqbU1idbgwPwvOPoZwGAvP4HFTM8OBIKkgi+kEgfgNvpi35jS0idFj0zxd6WWoUWp6jSpIhcHfQoWYIkExt2nG/EvVKBhTZFDtddfjzMR+JGA+crtRIEXaYADMPqZEfMkYpLTLkiFJJuD1bH7qEsVInzPt3w4znNW+h0FTxSiBrLLAksQygAADVHsBfGtHjmVYStamw8rUQj8Zwm8R9ENUq0XotTNGnUDOrkybgQJWLARpm/fFT1H6JNSsWpLTQECVEC/wAotaMa/tSuhs6dmFM2JA9u+5ub40QsD3+cx+F/4YnqCx/7zb92KWTYywLKYMEBhIgbRFu3jHLuwSNXyoksFUNB6u6+4MzHyMe2PaNICD5+8WkePafbxiysGBt7b/T8cQ1qmnpETtEdvETJMSfpgv4GjSqyqDqI0QZgT7H2v/GO+ACLTWpUkdAZWJ+5cgCBcEkiLTHT5jBqmxMixVgekjWtjBBUjpk+SNvwp5vM0qYGlUUKGhVUwsAeJPuB27YqMfkDaqWdSXqU6VKJAJPSZu0kJa8Tq+WKa8OVyNVQuAQRopk6gIM/CZWQCeqPfAV88c1WCBHRUJnWZ1gqCGCjUG2+H3kDeCaNKQrlOrR5BgAWEdYggWAAuCtsaOhG1TP5ejS5J51FmLMKr0xUksxZi8N1L52gAXtiLJcP4crUq75ugdoEXmWtpYkqeqAI8b4gqABDrVZEFjTUgsRABAAF4IG5B2FjYRm8vqyy6QhcEkywXQQZjY/WJIw12Ugvo4LRLVKQzNQOTIpSFJJa19MASYvbEy8cy8xTyKki/wD4mszkCw1aeoACPPbCfwbhz1UdEVXC1Dohm+91RGi4uBuLCbYasv6NzDVGddSgppXpC37E6mY6hETAscNvYUggvHM408nlUVAkCnTEn63i07/liAVKzNUWpWq1SbxeY3G+lRAknYx5i5JPTyUlUV6tGnAggvc9h3BO5gTudhOBXG3SmXWivM/R9JbVIBDAyA0WABDG99J8YnfsP4CeUyiMOuqFtCyt1J82CRJB2Pse5qZv0UjtzC1O4GljIaVBgmx1NLH5zfxgDW4/mWtSy6kzp5NSdUkso9oGmSY7+2GLJcGr5ikGMBn1BgKgdYJJgX0kwFmACDsR3TvsGgPlOHMjstapQrhtR6aa3Ym406dQjuQ0+4iMaZ3gNWlV5xy7VWHUrI+l6IAgSoKgmNRmY6u1xiLifp6rla9JxVXl06nNqk1jqYBganQTJO23kjxhx4ZnyVDgkKQCL9iv4YmVLY7Oe8O9afpGYfn0lWmoVQugawLgksOpt42i827sVT09QakoCcwidBBOtQWlewkySZP44IcZy5qOGJBSQVJpqGW9xqgGAIP0xHV4JSrqn2lWkySoKMB8E7rG3ifrcYblFvWibK+aVtOkFCKnwsWNwokywvEBjcn5xgp6d9T5FKNEVgMsWEKoZhETubEDwx6TIjfEeayOlalRsxFCohDDlhiCQVlSr9vAE3jHM/UlalUqUKNJyzI4TWwKwGmZBJIIMbnFwTugezua8bSoOhxpEDSp+E76W8GOxxKhETqge4/da4/ljmWX4SqIkMusINU1GAJWesEE9MWkC1juMFKzOg0E6X2UU22J6mJgksDvcQPacZNJu3sKGmpxvLru+s+FT+JgYB8Y9SsVZEpKbQQzFpsCBpUBZiDv3wLfImYeALEFjcXnaR4IJnFzKcJqFTpQ6YEFwEWwi7NE9oj9X3xcUukPRUybIBp6Ne4QAxE3i0gEmL2nuMb1MwzVFpKsdywUsAAAwDQQAT2G5juMFuF8Oyv2lPNcivZQKYQulIXE6yN2J7RsPc4L/wD0flXE0gyErAKVHFrwBciBJj54OIXQtfopY7qBYArIBiBDWtEjvee0Ymp1GBErAAE2Fu/svyvE4uZ7glWkAumoyoQFYkMYmZY6WkD/AAz+eBdWm66WblMEEAGppZmuAeuBAB27wL4VUhWeVc66BidakKWAIi0ebzM7X/ji6nFGpr1kQAAZKibhZGoibz+B8YHlah6E1u7mGVAXNNVmT8WkMbAaiPi3AmaC5hFzTvyWOikEAOi/UzMyDaCCLDvvOBxT7AYqGYSqx01abMd9NUMy/QGw2sCO57Y516m9DZ+tXNYtSqEkaQGYMqg2HUBtPmbY09X18rUUAUXo1HqFyzJFgG77Eg6RiNsyis4pZupTVUpKmioT8TgMxBYTvBtb6Y3jroGgxxD05WOZrVOQy02AjlkwxFJuoqpgsXNPfYjDNwHJlKUOahOpoB1DSJgAAmwgTa18InF87maOZFLLZqpVC0tbFoYbFrAg6Rp04NZfiXE4hGSoBHWyBNXSDYBgCL2MfuxMuuw6Z0+rQ1LHw73EE/T3xQ4XwqjQkqDqY9TmSzfNjc/yjFxnPywM4nmOVmMusma+qmhnpDi4DD3neDtjjjyloz5Mv1GDHQCCYnTMGN/h3P54o0OEIK5qE1AWjp7CBv7Hv0/U9sCc45p1WpVWAeAzKWHc2cAmINhqa/YDtizT4h92pVMWgcwHfYDU0zI7qPYY6Y4lHZSLeez9NFYLGxtED3mB/wB/fC/ljUd2OgqmoGVkHaImQLyW2MdwTBxKrLWJOXShXbUFeAXZbXkQQQAImbfuuJwatSY1amoahpOpjfe1mhe25BsL9sDVjCRp0aaheXG7dHSzLtEqqk/LeJnxivnq4f4OYpKghRUGg3gWkAdxAtYWOB+Z4W9VOWKr0RMFaih0ET0qBDRcw35mwwIX0/VoQDWpZkJqKoUZnFgFLbHV28nYX3ar0MMJUTXFZabH9V2aw+UkXJCx36jfG+b41kqK9GURgCJhVAUG0hYPsPhG2FLgmqq8qLmo9jaFpjvO4BEQdovGGzIcEDdNZQVgDlnewmI1iCD2E/nht7CkVuIetM3pK5TL0wQYAALRAmCOmT7AEXx7kMrxTMaTXNVVvqE8tfYlVgmDPY2F8OuRNOiFCoQKnVrVISdoPhrfe/HBCm4AB3k77x8vOF3oLFyl6MilpVyKkTrJBOq8EWBgT5/PA2pwGrQ16ctrDbimQZtYkEqzE3BMbYfUqgfCbdwZ7b9rf1thD9U/7TKNKsMtRU5itMFVIAQ+NRkFo8WF5ODhapCsp5WhBlgErX0rNwLkqQF1XHYSQItMyB43xA0Cy1Klekq1BzDT+yZyELwL6WEALOm/eTGD+UrCsBV1PpciXqKsbCxIWpSBBizrTMzfEfHOAZTNU1/SKKABYWqjcojxDAvQcj9or8sVDGkNyM4Nx/JhEq06TkuDp5pXVcajJJiCL3tHgXxY/TKbAuKS0pElAAQLdtBhjMiRHnzihkvStPLoOXVdjaGrAA2sgDg6HCgmNL229sbcSrKooipUJNWTEKpFrkkuJAmPiMjbvjGfbQWinm6lUV3hSaaouon4dQQGC03Ol4FiPawwbXMlFkqBOo9ILaTN5iSLySY74WPUGVek2XzXMbpZtm2YwEJUyJESRve1xhjp8cpGqtIkcxFAYg91CmwvvBF+6/LEuK00Ir57jlKpQNNdVR2ZQUpg6t47QQJUXMY5lnPSmZoVBUqUXdS3MJQkkAHZjBhp9j9cfRfDVpVArifwifE/64ly1NQzqRbUfoIUi+/fG0bj0Ns5tQ4odXK5coBLB2K6dgAP1WMk2i4NhOCVGpRWnr016g7LzVgTdZaASNgI2EEjvi8eCqz1CAq6iAY+8TUbce4vI/hgNnUEDSV5a6jKyAS2xIKgggkzBj8gM06Q9HmY4+UvRSlSOxIGp4vYu8x5vGAnGfULdPMJuASzszWJK2tEfIm0+cW8twzU1QVAYZRubLJJMyIAt28gXIwC4lQGqjTdlmm0IgVo1ArKgwZLeGF7wRpvcXfY9DLlq3SKqhnFQarajtABuZC72vvO0nBHK+oaqklVqoI+gMA/Cp7z/PbFLiOUccpqYVlHSJZ0hRsQEXq2BA7Eb3xFm3FOkpEggqrHSZVZjUQNQIG8n9W8XImNroGF39dVkP5RUQKex3tAgg38jF2l62DKTWRZU3VFkkEW3JMxB+RHfCojUyCEdaiqIbSyzIBOo/ECJFrAztgmmVCIC4AZRGljHUxvDC03if8ATFc5JbEkmMo9W5M0mFOryBMFtA0qTfcdO03nC8/BOYS1GtSrJuQhE3WBMESN4+mFTP06gDnkrVJJ1QsBQFBJJPTaIgfq4svwuKVI1Kj1KimUp0nVSoLB3IKsoPTIgkmL2nD5WFAnjnpXO02V6dCqwRmaVddLBjJAWSRCjTN5AGLuToZSkhp1EmqrAuK1FSeq4UShkAWGkjuTFzhr4LnX06KOZq6pJlmR9A0zoIJE+xMn6XxO3DS4NR6Kc6JBUcpwxMAs1N3XzfSfpfCeVVtisVG4PlH+0NAhCBFSnzArAi6yjECALhhFxfwYpIigDXVUdhrY2/4rj5YtJw+rqMK6mCdbJSqre3xpyqk++NDwev8Ar0G3kmrWTck2Uq8AAj7xxE6fTFobQIB2273xGkKNK7AyO8HzJvjacZqxx8mjJHjSHDhELaQvMBAbSSNSnoLEd/fA7LensstWrVNMOzuGXWixTtHSDKgmbkAYJlRj1dhOLeeXSKRuhgaRZf1VgD8BAxuHKzBgHtuD+OKxqRgT6rzdWnlmqUCwdWQyF1GC4DDT3EHbGcZScqsA6lKnuV0x3Qlffbbte2KtbJ0SZ5In3Jv5nTAP1nAmv6l5NGnVrLqDayxQgBdILC0ncQN8GspmQyh1uGUMsjsRIt2ONHOcexuxW4pWKVqq0vshCAilCgBBqZjECeoD/hIxbyedWmCGzDFOyhQVCxDE6hNmtaNxvif1LkKbKWprpqMRKqBDEky0n4TBbYxftgJwLhFaqwZ9T02bQdJ0gLuY3INg3v5vOOqDb/JdjdkKlJadTlV3Aa32fU1NiLnS0mfaI9sCV9K5vVzMnxJzMahVpIyGCJjTBW+9r4ZuD8Lp050DrsCZn4fJMjv4wC4vnMvRbRSq6a1tIp6iTc7n4lFj9+IBtjdUlskJZz0tVzNJaearSsEVBS1Uw8geDqjcaZi5mcWeH+i+H5ZTpy9MLcs1Tq+ZLOSfHe2BHDPUWYBVf74GBtcTY9SAgwbaiun9vfFPi/Fag1HMOUpqQXViFImw0rqEj/BUcX+HtilxXQg5mMlllqf351GdADKKljcK4ioR7EnAp+GU+ZKVSjyP7xTRc2t9omlXi8B1efOBdPhFap9oKQNEjSBSdCyiDqZlUsCSdPSt4ESMZks0VIpK5VknWpgqe4mm4MEtAJFxJ3xk5bLoNZj09YlaispO4XS24jUabBHuD8a4UG4ZU55qGlUhR0kgMBLEuwiRJA1D2OnY3Of2sadNqhomm4XWRSkgzMfZsQva4DC5GF7K+sM1XcyqrTZZUaBJQyDMGQ0jsT7DCkr2CQHo501k5LjmByWJJKgzVLDqMXAVSIYG57YMVskK2cARJlSpqQVKAjSqsN4YEbxGrddsBso5pHlVcsAwqAhacmNKsFYr7yBci0+MPHC8+lOWVQzsAHJaCCDbpjub2IxlW6G40NOTApfMC1vJkAx4H7zgRW4wBUcB4NSNN5JYBpiLGRH/ALe+KfE8zVNzZTtpJBifc233nzbCZ6lp5hgrUepVImnMdQaGIawBBf4pHzOGm3pEsYqPqAVaTsGPbsrdQ1aYNgI1AEnzfe0qZfZGMAkAR3C9RBJmbA/gMc6yvNNf9HqHkop1uQdIiZvBIYgkxvvOwnDB6K40ziXiHZuTMWCxb8NImwsRvYPJjajYD5S4czXViFKkNeBcbzN4n/S5xR4b6fWi1naqqt00aAhRckaqhksZMk6hftiHM52dKAgAmZDTMXO4gRe041yvEKzrqpsyLNmpswj3LBatI2+7URcZ4rboYLyPCmyxrg1yJqFjSd5CrAaSYgEk9oAEG+LfpzjFL9IZqz6ad1RkWdTTDsTqNiQVAC7A+cW8zxLUvMr06OZWIBqUxLRNubRNSle9nCg2HfC1mMxDHSig3KFIXRpkBQBaJnfsPAk7vWwWzoXEsnSzF8tVpNH3A+kkzee5P4RtbAbivDK6LDDlqzESWVBJ26p07AmSZttfCjVAq/Z8xqbCFEhiFk9UGTJjULMJA9sWv0moaK06rsw7U2hlETOr9ruWTaRYGcRKarodMm/s/NJVUsKbISDqqALAP3dVp7XM/uIOVst+kTNOV8AsDB6iAdIgdCkkCSQPbCrSpkElGXVNhTqMkgEGJlgWJ0iNOxItOGKjxNwsKdRN1Bh2BPydGcCYjff6z21RXorpVWgaiZdBCkhtCB9LE3U8tzWVhEHUp2ncnBDJcSqNvp1rvpMmPJDimw7+bnAbNV1JHPQOAQNLvpJJ7gZpFvexp1t7XwXGcFOixC8sFZ6zAWYWSYdAbHyLAmAZwZMf4IZep1Kmm5IsZJEXJ6dyTbzME42yuSIHUQ5nePyvgDUzbvTWQrUT8dQ6CQOkCDRqMnVcSAIN4xXpcXImGYL90BlAAgQBtbvt3xi4yTEx1Y49i/jGurbHmIozMK/PG4NvbGgUY2gYVDN0jvcexxG2XNRSjmV3blppJghhuxaQRPSRtfxjIxtq949sXC09DQG9R8BNbLpSy3SFaSa4KghgQ0RebzERtGC1CiKVJAzjoVVLbAmAoifJsAcXspSLm1z+0f8AXA3PVCXIiNPbqBjYkjTqA3uyvTMC4ONIqWZ1WgZYp5xdi8KI1akPQe2oEDR82AExBOLeWzNE/GSHjUEghiALFQPjHuurASmnwgarDpAEfVAp296DkeU7Yq1jC9QBUm/w6SfBnTSLf4hRqe5OOyOOMVSCxrPGqIjrUKfvmdPjSX2D2+FiDjTN18uwJqikVX/1AOnxZoInCjUqMJlmJAvOsEDbqsawW89a1qfv3wtGjSztGrUI10qZZaSL2KjqqKqnlyZtCgEXiThy12ND4fWdI1TSyxpuQNR0kwJ8kLBM9gZwueqC703ME1KsAbnTLIzaQxPgk99hsMLPoniNOjlaavpLrraVAsGNiSCL3gDv9MWOI8TFRwacOKaEwbgEnQJM+5IU91vOMJyfKl0aKKL1LOHLgvoanpNnolmRgWAELZrgl5OoQDHUIwRyPq5qoY16VLN00IHNpHS6yARe0EmbdMR3wNTihroFU8qmksC9yugHSDdhfVY7XsogxRzHB0Ghyhp1nJYVEZkYMap6hBmNMre1pAOGpIKov+qPUmSowKZzTTBaiEGlSwlVLtZZibBiY9sW+HVuHOqowrZZyvM1I+pTfWS1oOxmBG4nwveqMg70+a9Qu7MhUAKCYOnUxAC6ihVfO/viscoCzMXsUVVLAiFmSI82iNuo4pyVaDiPo9PCoVbL5pazOdQY2gINIUESRIIEeQcSZvgTpGqokyFYgmwPk7dibj+eFDh9MtSl5lnXvpjSrxuJEEz9MGMhw9dbadYECSzKB32WLbm5IH44zk18EvoIMqU5BeQIv8piQQRv7fhbAHiuYJemgDLTJ6nXpNxteyrJn93klalFJKqGIZfvkj/iMCdr3/ZPfHO/UXFylWoiiW1kOZnURGxmbwbwT7CMKEXJ0SqYfr0XTPVKuoJNE071IlnBCnSQNMjT4A0k9hjfhNRFLUQOWi6tJLW8CJtBUKxnuTGwOBvoqm1V+dmm5gNPlhCJ1oAzkvbcLsRe6jvhj4hwxBVmjUakdJhWUOCfiY3uKmm4kxHnScVkf+LAp0WZqgMkLqOjWBJAZgZBZR7AE3v3iHPhPC+dUIarsASJAf3ABC1k8hg7rGxxTo5VAFPR0U4LBY6WnVPb7l9tjawwEpcQpVC4os9FwdoUwIgaWW+m4Np974mGTRT2OXqjLtTQLSoBl0faVWXWxAMqpZgSdpOr2gzhMzNUhRqUuVYlQhJaBEb9RJmwOkXv5PlX1jnMoVD1xVDAkB01yVBlZAUgmx+XbBvgnrahm9XNywCqBNRT0kkbQQDMA32gY0ltWNC+cvrUVETS+qU5knpKrrU6CGEAGIJPURPxY2proszoINtqemWn4R3k/U6ZG2LzZsCddNp/ZbVP0tv8xPgbYqvmKZABqUwdNi7Gmwk+8Dv5/mMZP0NEFV5kVpVSWglSBIEXMi8mYAmRE2xtmQq9FTSg76wtPmG8dNaiaTCNmSoD5x5m1KAMzGmJs5ekqvtu7goWm41GDAG2Nsv9kJg0V8/aZdCPmhrZN53kBfpjfFD2xSfoyrKA3alTPgVKSAdyWU18ofaVXEmTqvT66A6RuyICD2EvlGIHzeifpiOlQA+0RSJvzVUrq9/0nJMVj/Np4lyjq7swmsdJDPTNKuygggjXR0ZpfMFGnGr6JI+L5kclmUKatSV5tMq7IxsBOlGN5EkSLTvhQp0UaS2YoTP++Uhx3hoSCRO4tg/xzOuzEDTVd7ClWMaYaNUVQGP3SI26gbDCLXy1amxWpSqKewYOLdtPlfBxlCPbA+hjTOPSpxcLMG5bqEc/Csyr/wCBjud+gwR4O+NDB7fwxyTg4aZFFYLjNOJCv9HFnJ0qRUs9UAAmbgR3gzfa+Ek3pDoqNTs0GDBj5xbALgHFIqplqmokUiRqaWBUwd76ZuPmBeJwfbM0mNQUXNTlwGjzExMRtB+uBfD+DgV0r1NMqjICJ1aWJgbaZ2JicaKNJqRSWg0jqL3+h/jiR64YRUUOBsZhl+TC+NGZe0/19Mas87DGPOUXpkshr5PUDoOsEyVIUMe8lT0OdrjS37WBuZpkEltQIEFiWEXMBmINRF36aqul7GMFMSFww6hJHwtMMv8AhYdQ9/3Y6IZ/9kI5r624iabU8shALdd4IQSAAqDUuszdqTIpAMgTi3wn09mDS5VKmxQs0uw5SDUpumq5APTAHiJAu5ZPheXpOXp0KaO0lnCguSfLG+L4ab7n3wTzp6SK5UIfB/8AZbSQD9JzLPBkJRlQPALm5+gGGenwTI5dCBRWkpIBfWdbG8SxPXv8JkXwY0kYCeqlimpNgssGIkSAI7QJkwbTcDExyzk6C2ys/pBabM1AawxLMq2OxHwmQRfZSPkcCny5VmMkcqmXv9y1xBljJJ6WUWvJjBd8zWHDkrLKPCwTOqA0bXIJEX7E4i9K+pBnw4r0qTNTK9LIDBEgn8Rt742TST5DsWfU61glP9GovUWkSzspARYJABJsSZYkTbxijldNUMWousAmGYd7BoHYyQDMdR8Y68tZzcEgDsNh9NsVMxwyjVI1Loa/XT6d97bX9oxP1IPSDkc8yqoA6jpC8v4QZ2diL3k2vfFHi3FWdeUnRr6j3gSQA3cs0EnvFu5w81/TmmoSjh3rEkyIA0U4AJk9u+FrjvBVQlnIAA2EwSJtqudgT4mwuSDLH6F9c/mqzMRTKMNWqpKjSHIMfFGrRTQaLkgAkiLjuD8KbN5grSppUpqzHWZuSRdolbiTt97t2OZbMUTlRWGsGGSnqBKoWPKZwlxMMApabhh2JJagoyyMFJimGclpuxBcmYAiSACIF3IjpxpKdddktnud4XRyuqtdVamFYq1lQKsqL9NyDbuqyd8K9DiJClFdKrVKqKNClUZikMikkAyQo1zvqtvLRmMxTqk0aolhTpOJExNJASbEBQ2o6v1guFPLZVuUFow6U6p0k7Ah2go1pBBAv48WxMXafIF0HMrn6lY1AqHSfs6lJmGppbTBv1KOkH2LTjTOcPqivqFlnUV3qElTGxFogC8glptvNxFmSstVVMv01AtuqCFYjtqEyYNlvMnD7wzMHMU151JKhiDqWT7wdxM/gd8Zpxi/5Gjl+f4XrhAxJIk04hgd9RFmOm7G3YDBnhNCkiLTMqyxrKF1GoxrEAiSIA1A7Az3w48Z4QiQVkNJIpMwYARuuoSIIAABjADNcRRW+0HUwj7RJjsCygFgJI7EgGY8aLSotMhHC2UHTVfUSLjT5IuIFzfyTG8YqvRvoqDUIBYlYVtpgGYizbfSMSvmRVToaKckMAA3LIMEIRcR7yQPcjGuYrAQGqIJMKS6r4lVaqpTVJMK+8N74XFt0CZCMulDVoLUVN5ZqlJdonmBamWYdwGUbxjelTNMFwukG4cA0g3ktXypeg07y1NffGrpyYb/AMuD98asrM+XTmZOoSYswGNKi6BzCNBa/NKmhPuc1lC1L6uox1LSog3o5cH7VRqB/wB6qBydv9/k2DgDzUpTghwF0q1Cav2yhSNS1KVflkXI5iqmZUwD0sp33k4H1KPSKzAvb++NMVCfH/icmQ47Q7offHuX+0h5NUoJFSKecCaewqJy80D/AIpvhSVxYB/N8AqVAEpVDyiZ01yKysIiAlRWIF95GwtgRxH0vxAMOUcqEgWRTTH/ALDri0bGPbB3g3GFZJ5oIkqJV+nSLKZBYObsdRJ/C5KlxMRdFMGJAa8fTHC8s1oKC+abSuiupq0iYL6ZK3trUdv2xtaw3xDVyjAaqZ51PcEGXUex/wB4Pn1eC2PKEiDRirR7Jrkjf4G7j9gmPBERjfL5XeplGAMkvRNlY9/ek/yHeSp3x3NKSpiIqTCNQII8j93sfIP5Yo8R4Jlq511KKlvMuNVtPUFYA2t74I9FZiVLUK8DWrDf/Gsw47B1PyYbYhIhtDDludgSSr/4Gj8j1ex3xzTxSj9gWaUKCUlCUlVEWYVQABO9ha/nHuNGkefljBjmad7JNy2Mx5jycKgNwMexjUH54wtgsRuGxshxATjYVY2xNgW1rEGZ8i/ecVsvlkp6jRRKZb4iggnwPkPAgY0L4wv88WsjSpDTNs4GDFeTz1NwwqAePi1EQdQOx8Yp8J4LSo1alYCalZQGXdVAOrfdjJu378bZ7N1KSq6ZZsyGmVpMoZI2kMRM+21sS5LMOyBnpmixY/ZlgxVRtqIMaj4ExjocpcLooSfW3Bs+c6GyxqGk5RXFPVBACksT8J7+ICnHQatjuDihnOIaFgfv8/13wL/tZ7G0Df3/AJYynJSilXQPYYzB+0p9vj/5cZmMqtQaWuMAKvFm5lPVBgnYHYiMHspmtSg3xjsKaQF4twRSjKgAXRCiBA7i2xuFmf1R5Mpv+0DK16OW1AsCVioVA+05mpXL2tsDA21jwMdXUYr5zIrUUqwkEEH6/wAcaY5uLQrEL0+xr5l3AkIovAUMokgGDMKWMDxE4lPCWpGkqgBnYq7ECWVSwS8WkMjR93QYnDV6cyC0lrIogCuR/wDqpT+Jk/XBCpk1bST90kj2PnDcx2L9DgquSDYX6e3cwR+yxkbb4PZTK6FAHYD8sT06IXGzg4jbF/B5VzJIioFqL2DgH+jitUyVFhCpANyNUrbwDMXjbtiw/SJO3tgY+bYt8EXAEkdyRJtHbYRHnGqlL5A8yXD6VItykVC06yABq73Gx7/0cWesLEgT2m3i4grEbfvxBTcDSGI0kWmNzbyT5OJ1NQmwRltJ1AQTMfM2+fthVKxbKWQ4fSpampItPXZ2QGnqjcsF6ZO8xewwv57JciqWDUxMHmaamVZvE16YNGpHioow40ssxMsoD3E2IgGO3eMRZ8VlpuBcEDSVcI3uV6WBI+otjaDmmNdiNmaYDCoyaSdqtRCk9+nOZSVA/wAxL42rUWraW0mtJAV3prmFnwuZy0V0P7TracMS+nX+OkENQjUSjHLubn4jTBpOfdkvHacR+lOf+k1Q+WK6AA1eoKa1HvKgmmul7n7sWAJM2x1WUW8pwGukF8xV0mz0TUFUEA2C1WC1BMC5JgWxW4nWqrUMVM1Bv00wR9DfDhVyTsUAqaQD1DTJYeJ7Qb98WP0Cn94sx7mSPyFsYzwqbthYt/7PP/LL/mP/ANRsGOC/+Yzn+ev/AERjMZjXH9qCRT4l/wDcsv8A5FT/AJkx56x+Ch/+XR/fjMZgfsRvn9k/xN//ADiFv4YzGY4MhJsdjjTHuMxHoDw7DG53H9dseYzCYjxsajHuMxKEY2M/nj3GYGNGtff/AIf44mPf5nGYzGj6Ro+gFxnt/XYYE9x88ZjMISNX+L6D/mwa4Jt+GMxmE/Rc/tQfp/e+WPF/r8cZjMIyKnC98x/nn/pU8XlxmMwAet2xNX/r8MZjMUhkL/Afl/FcDG+M/Jf+dsZjMaR7GuwdmdvoP4YOcL/uh/mL/wA2MxmOhdoC9kvjPzb92N6u1PGYzGo2aUN/of3HG2U7f14xmMwPsll7+Rx6cZjMaoZ/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654" y="4864968"/>
            <a:ext cx="3163594" cy="196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0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5212" y="0"/>
            <a:ext cx="8229600" cy="864096"/>
          </a:xfrm>
        </p:spPr>
        <p:txBody>
          <a:bodyPr>
            <a:prstTxWarp prst="textStop">
              <a:avLst/>
            </a:prstTxWarp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s-ES" b="1" dirty="0" smtClean="0">
                <a:ln>
                  <a:solidFill>
                    <a:srgbClr val="FF0000"/>
                  </a:solidFill>
                  <a:prstDash val="solid"/>
                </a:ln>
                <a:solidFill>
                  <a:srgbClr val="92D05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EL TEMPLO MAYA</a:t>
            </a:r>
            <a:endParaRPr lang="es-ES" b="1" dirty="0">
              <a:ln>
                <a:solidFill>
                  <a:srgbClr val="FF0000"/>
                </a:solidFill>
                <a:prstDash val="solid"/>
              </a:ln>
              <a:solidFill>
                <a:srgbClr val="92D05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 descr="C:\Users\ik015111zz\Desktop\mayasastr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518604" cy="361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43608" y="4941168"/>
            <a:ext cx="7272808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S" sz="2800" b="1" spc="50" dirty="0" smtClean="0">
                <a:ln w="11430">
                  <a:solidFill>
                    <a:srgbClr val="FF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En la imagen se puede apreciar que los templos mayas eran gigantescos comparados con las personas que están debajo.</a:t>
            </a:r>
            <a:endParaRPr lang="es-ES" sz="2800" b="1" spc="50" dirty="0">
              <a:ln w="11430">
                <a:solidFill>
                  <a:srgbClr val="FF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tx1"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917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036496" cy="2952328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l"/>
            <a:r>
              <a:rPr lang="es-ES" b="1" dirty="0" smtClean="0">
                <a:ln/>
                <a:solidFill>
                  <a:srgbClr val="FFFF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GRAN PARTE DE LA POBLACIÓN ESTABA DEDICADA A LA JORNADAS AGRÍCOLAS, POR ELLO USARON ROPA ADECUADA A LAS CONDICIONES NECESARIAS.</a:t>
            </a:r>
          </a:p>
          <a:p>
            <a:pPr algn="l"/>
            <a:r>
              <a:rPr lang="es-ES" b="1" dirty="0" smtClean="0">
                <a:ln/>
                <a:solidFill>
                  <a:srgbClr val="FFFF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LA MAYORIA DE LA GENTE VESTIA SENCILLAMENTE LAS MUJERES CON EL SOVON Y LOS HOMBRES CON UNA ESPECIE DE CALZÓN.</a:t>
            </a:r>
            <a:endParaRPr lang="es-ES" b="1" dirty="0">
              <a:ln/>
              <a:solidFill>
                <a:srgbClr val="FFFF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1224135"/>
          </a:xfrm>
        </p:spPr>
        <p:txBody>
          <a:bodyPr>
            <a:prstTxWarp prst="textChevro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S" b="1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VESTIMENTA</a:t>
            </a:r>
            <a:endParaRPr lang="es-ES" b="1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10" y="3789040"/>
            <a:ext cx="4076209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369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640960" cy="4608512"/>
          </a:xfrm>
        </p:spPr>
        <p:txBody>
          <a:bodyPr>
            <a:normAutofit/>
          </a:bodyPr>
          <a:lstStyle/>
          <a:p>
            <a:r>
              <a:rPr lang="es-ES" sz="2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EXISTÍAN CASAS UNIFAMILIARES DONDE VIVÍAN LOS PADRES Y LOS HIJOS QUIENES </a:t>
            </a:r>
            <a:r>
              <a:rPr lang="es-ES" sz="2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ADOPTABAN A MIEMBROSB </a:t>
            </a:r>
            <a:r>
              <a:rPr lang="es-ES" sz="2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DE LA FAMILIA O FUERA DE ELLA.</a:t>
            </a:r>
          </a:p>
          <a:p>
            <a:pPr algn="l"/>
            <a:r>
              <a:rPr lang="es-ES" sz="2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LA GENTE COMÚN VIVIA EN PALAPAS ALREDEDOR DE LAS CIUDADES, LOS MATERIALES QUE USABAN ERAN RENOVABLES: COMO LA PALMA (PARA LOS TECHOS) </a:t>
            </a:r>
            <a:endParaRPr lang="es-ES" sz="2400" b="1" dirty="0">
              <a:ln w="24500" cmpd="dbl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9816" y="116632"/>
            <a:ext cx="7772400" cy="1470025"/>
          </a:xfrm>
        </p:spPr>
        <p:txBody>
          <a:bodyPr/>
          <a:lstStyle/>
          <a:p>
            <a:r>
              <a:rPr lang="es-E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ALDEAS ``VIVIENDAS´´</a:t>
            </a:r>
            <a:endParaRPr lang="es-E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03454"/>
            <a:ext cx="4113286" cy="2754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099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116632"/>
            <a:ext cx="4573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glow rad="101600">
                    <a:srgbClr val="FF0000">
                      <a:alpha val="4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PRESENTACION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glow rad="101600">
                  <a:srgbClr val="FF0000">
                    <a:alpha val="4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1122" y="1340768"/>
            <a:ext cx="4169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CREADO POR: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3528" y="2780927"/>
            <a:ext cx="4984762" cy="258532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76200">
                    <a:srgbClr val="FFFF00"/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SANTIAGO VILLA</a:t>
            </a:r>
          </a:p>
          <a:p>
            <a:pPr algn="ctr"/>
            <a:r>
              <a:rPr lang="es-E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76200">
                    <a:srgbClr val="FFFF00"/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MIGUEL ANGEL</a:t>
            </a:r>
          </a:p>
          <a:p>
            <a:pPr algn="ctr"/>
            <a:r>
              <a:rPr lang="es-ES" sz="5400" b="1" dirty="0" smtClean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76200">
                    <a:srgbClr val="FFFF00"/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BRAYAN GALVEZ</a:t>
            </a:r>
            <a:endParaRPr lang="es-ES" sz="54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76200">
                  <a:srgbClr val="FFFF00"/>
                </a:glow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0203846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264</Words>
  <Application>Microsoft Office PowerPoint</Application>
  <PresentationFormat>Presentación en pantalla (4:3)</PresentationFormat>
  <Paragraphs>32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Transmisión de listas</vt:lpstr>
      <vt:lpstr>Presentación de PowerPoint</vt:lpstr>
      <vt:lpstr>Presentación de PowerPoint</vt:lpstr>
      <vt:lpstr>¿DE QUE VIVIAN?</vt:lpstr>
      <vt:lpstr>¿QUÉ DESARROLLARON?</vt:lpstr>
      <vt:lpstr>EL TEMPLO MAYA</vt:lpstr>
      <vt:lpstr> VESTIMENTA</vt:lpstr>
      <vt:lpstr>ALDEAS ``VIVIENDAS´´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Artaza Romo Ikaslea</dc:creator>
  <cp:lastModifiedBy>Artaza Romo Ikaslea</cp:lastModifiedBy>
  <cp:revision>13</cp:revision>
  <dcterms:created xsi:type="dcterms:W3CDTF">2014-03-14T13:06:51Z</dcterms:created>
  <dcterms:modified xsi:type="dcterms:W3CDTF">2014-03-21T13:15:21Z</dcterms:modified>
</cp:coreProperties>
</file>